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sldIdLst>
    <p:sldId id="256" r:id="rId3"/>
    <p:sldId id="261" r:id="rId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341438"/>
            <a:ext cx="2160587" cy="51831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1341438"/>
            <a:ext cx="6329363" cy="51831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484313"/>
            <a:ext cx="4244975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244975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274638"/>
            <a:ext cx="2160587" cy="5530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274638"/>
            <a:ext cx="6329363" cy="5530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2420938"/>
            <a:ext cx="4244975" cy="4103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20938"/>
            <a:ext cx="4244975" cy="4103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test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4613" y="74613"/>
            <a:ext cx="9004300" cy="1176337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2420938"/>
            <a:ext cx="8642350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341438"/>
            <a:ext cx="86423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84313"/>
            <a:ext cx="86423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74638"/>
            <a:ext cx="86423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pic>
        <p:nvPicPr>
          <p:cNvPr id="3085" name="Picture 13" descr="Leeds_pmsLIHS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011863" y="5805488"/>
            <a:ext cx="2908300" cy="82708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556792"/>
            <a:ext cx="7772400" cy="4464496"/>
          </a:xfrm>
          <a:ln/>
        </p:spPr>
        <p:txBody>
          <a:bodyPr lIns="36000" anchor="b"/>
          <a:lstStyle/>
          <a:p>
            <a:r>
              <a:rPr lang="en-US" sz="2800" i="1" dirty="0" smtClean="0"/>
              <a:t>“Before, when I was depressed, I used to think that I couldn’t do anything. I didn’t have any hope because of the depression .</a:t>
            </a:r>
            <a:br>
              <a:rPr lang="en-US" sz="2800" i="1" dirty="0" smtClean="0"/>
            </a:br>
            <a:r>
              <a:rPr lang="en-US" sz="2800" i="1" dirty="0" smtClean="0"/>
              <a:t>After the sessions, I have hope. I have got help from therapy and I can look after my children better, I know that I can get out of the depression completely. Depression can end.”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						</a:t>
            </a:r>
            <a:r>
              <a:rPr lang="en-US" sz="2800" dirty="0" err="1" smtClean="0"/>
              <a:t>Farzana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642350" cy="3024336"/>
          </a:xfrm>
        </p:spPr>
        <p:txBody>
          <a:bodyPr/>
          <a:lstStyle/>
          <a:p>
            <a:r>
              <a:rPr lang="en-GB" sz="3000" i="1" dirty="0" smtClean="0"/>
              <a:t>“Reading the Qur’an helps, and it gives you peace. </a:t>
            </a:r>
          </a:p>
          <a:p>
            <a:r>
              <a:rPr lang="en-GB" sz="3000" i="1" dirty="0" smtClean="0"/>
              <a:t>By remembering Allah your anxieties disappear. </a:t>
            </a:r>
          </a:p>
          <a:p>
            <a:r>
              <a:rPr lang="en-GB" sz="3000" i="1" dirty="0" smtClean="0"/>
              <a:t>I’m not very educated but I believe firmly that if </a:t>
            </a:r>
          </a:p>
          <a:p>
            <a:r>
              <a:rPr lang="en-GB" sz="3000" i="1" dirty="0"/>
              <a:t>y</a:t>
            </a:r>
            <a:r>
              <a:rPr lang="en-GB" sz="3000" i="1" dirty="0" smtClean="0"/>
              <a:t>ou believe in Allah then He will help you.”</a:t>
            </a:r>
          </a:p>
          <a:p>
            <a:r>
              <a:rPr lang="en-GB" dirty="0"/>
              <a:t>	</a:t>
            </a:r>
            <a:r>
              <a:rPr lang="en-GB" dirty="0" smtClean="0"/>
              <a:t>							Taj </a:t>
            </a:r>
            <a:r>
              <a:rPr lang="en-GB" dirty="0" err="1" smtClean="0"/>
              <a:t>Pari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67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Office Theme</vt:lpstr>
      <vt:lpstr>Custom Design</vt:lpstr>
      <vt:lpstr>“Before, when I was depressed, I used to think that I couldn’t do anything. I didn’t have any hope because of the depression . After the sessions, I have hope. I have got help from therapy and I can look after my children better, I know that I can get out of the depression completely. Depression can end.”        Farzana </vt:lpstr>
      <vt:lpstr>PowerPoint Presentation</vt:lpstr>
    </vt:vector>
  </TitlesOfParts>
  <Company>University of Leeds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Henry Cummings</cp:lastModifiedBy>
  <cp:revision>9</cp:revision>
  <dcterms:created xsi:type="dcterms:W3CDTF">2008-11-17T12:36:32Z</dcterms:created>
  <dcterms:modified xsi:type="dcterms:W3CDTF">2018-12-17T14:14:21Z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-1460472785</vt:i4>
  </property>
  <property fmtid="{D5CDD505-2E9C-101B-9397-08002B2CF9AE}" pid="3" name="_NewReviewCycle">
    <vt:lpwstr/>
  </property>
  <property fmtid="{D5CDD505-2E9C-101B-9397-08002B2CF9AE}" pid="4" name="_EmailSubject">
    <vt:lpwstr>project website amendments</vt:lpwstr>
  </property>
  <property fmtid="{D5CDD505-2E9C-101B-9397-08002B2CF9AE}" pid="5" name="_AuthorEmail">
    <vt:lpwstr>G.Mir@leeds.ac.uk</vt:lpwstr>
  </property>
  <property fmtid="{D5CDD505-2E9C-101B-9397-08002B2CF9AE}" pid="6" name="_AuthorEmailDisplayName">
    <vt:lpwstr>Ghazala Mir</vt:lpwstr>
  </property>
</Properties>
</file>