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56" r:id="rId5"/>
    <p:sldId id="257" r:id="rId6"/>
    <p:sldId id="260" r:id="rId7"/>
    <p:sldId id="258" r:id="rId8"/>
    <p:sldId id="259" r:id="rId9"/>
    <p:sldId id="261" r:id="rId10"/>
    <p:sldId id="262" r:id="rId11"/>
    <p:sldId id="263" r:id="rId12"/>
    <p:sldId id="266" r:id="rId13"/>
    <p:sldId id="268" r:id="rId14"/>
    <p:sldId id="269" r:id="rId15"/>
    <p:sldId id="270" r:id="rId16"/>
    <p:sldId id="265" r:id="rId17"/>
    <p:sldId id="267" r:id="rId18"/>
    <p:sldId id="271" r:id="rId19"/>
    <p:sldId id="272" r:id="rId20"/>
    <p:sldId id="273" r:id="rId21"/>
    <p:sldId id="277" r:id="rId22"/>
    <p:sldId id="274" r:id="rId23"/>
    <p:sldId id="275" r:id="rId24"/>
    <p:sldId id="276" r:id="rId25"/>
    <p:sldId id="278" r:id="rId26"/>
    <p:sldId id="279" r:id="rId27"/>
    <p:sldId id="280" r:id="rId28"/>
    <p:sldId id="281" r:id="rId29"/>
    <p:sldId id="282" r:id="rId30"/>
    <p:sldId id="283" r:id="rId31"/>
  </p:sldIdLst>
  <p:sldSz cx="12192000" cy="6858000"/>
  <p:notesSz cx="6858000" cy="1133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A4BC"/>
    <a:srgbClr val="83BDCF"/>
    <a:srgbClr val="177CAF"/>
    <a:srgbClr val="2F6D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C09920-11B9-4836-9814-5961103E8391}" v="18" dt="2020-06-19T15:51:09.0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3" autoAdjust="0"/>
    <p:restoredTop sz="73402" autoAdjust="0"/>
  </p:normalViewPr>
  <p:slideViewPr>
    <p:cSldViewPr snapToGrid="0">
      <p:cViewPr varScale="1">
        <p:scale>
          <a:sx n="86" d="100"/>
          <a:sy n="86" d="100"/>
        </p:scale>
        <p:origin x="966" y="10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221" d="100"/>
          <a:sy n="221" d="100"/>
        </p:scale>
        <p:origin x="174" y="16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dy Wright" userId="c887a0e0c434446e" providerId="LiveId" clId="{6EC09920-11B9-4836-9814-5961103E8391}"/>
    <pc:docChg chg="undo custSel modSld">
      <pc:chgData name="Judy Wright" userId="c887a0e0c434446e" providerId="LiveId" clId="{6EC09920-11B9-4836-9814-5961103E8391}" dt="2020-06-19T15:54:38.770" v="118" actId="20577"/>
      <pc:docMkLst>
        <pc:docMk/>
      </pc:docMkLst>
      <pc:sldChg chg="modSp mod setBg">
        <pc:chgData name="Judy Wright" userId="c887a0e0c434446e" providerId="LiveId" clId="{6EC09920-11B9-4836-9814-5961103E8391}" dt="2020-06-19T15:54:38.770" v="118" actId="20577"/>
        <pc:sldMkLst>
          <pc:docMk/>
          <pc:sldMk cId="3445376035" sldId="256"/>
        </pc:sldMkLst>
        <pc:spChg chg="mod">
          <ac:chgData name="Judy Wright" userId="c887a0e0c434446e" providerId="LiveId" clId="{6EC09920-11B9-4836-9814-5961103E8391}" dt="2020-06-19T15:52:49.906" v="65" actId="1076"/>
          <ac:spMkLst>
            <pc:docMk/>
            <pc:sldMk cId="3445376035" sldId="256"/>
            <ac:spMk id="2" creationId="{D6C1047E-A1F6-4E64-8007-225B06AB6BE2}"/>
          </ac:spMkLst>
        </pc:spChg>
        <pc:spChg chg="mod">
          <ac:chgData name="Judy Wright" userId="c887a0e0c434446e" providerId="LiveId" clId="{6EC09920-11B9-4836-9814-5961103E8391}" dt="2020-06-19T15:52:43.737" v="64" actId="1076"/>
          <ac:spMkLst>
            <pc:docMk/>
            <pc:sldMk cId="3445376035" sldId="256"/>
            <ac:spMk id="3" creationId="{920035B9-6372-49F2-817B-586EFBC159FD}"/>
          </ac:spMkLst>
        </pc:spChg>
        <pc:spChg chg="mod">
          <ac:chgData name="Judy Wright" userId="c887a0e0c434446e" providerId="LiveId" clId="{6EC09920-11B9-4836-9814-5961103E8391}" dt="2020-06-19T15:54:38.770" v="118" actId="20577"/>
          <ac:spMkLst>
            <pc:docMk/>
            <pc:sldMk cId="3445376035" sldId="256"/>
            <ac:spMk id="4" creationId="{2F4E6C1D-51BF-471F-AD17-8AC31EC1E0F7}"/>
          </ac:spMkLst>
        </pc:spChg>
        <pc:spChg chg="mod">
          <ac:chgData name="Judy Wright" userId="c887a0e0c434446e" providerId="LiveId" clId="{6EC09920-11B9-4836-9814-5961103E8391}" dt="2020-06-19T15:52:53.073" v="66" actId="1076"/>
          <ac:spMkLst>
            <pc:docMk/>
            <pc:sldMk cId="3445376035" sldId="256"/>
            <ac:spMk id="8" creationId="{038F3DA5-54B7-4F31-A940-8528B57A3708}"/>
          </ac:spMkLst>
        </pc:spChg>
        <pc:picChg chg="mod">
          <ac:chgData name="Judy Wright" userId="c887a0e0c434446e" providerId="LiveId" clId="{6EC09920-11B9-4836-9814-5961103E8391}" dt="2020-06-19T15:52:57.745" v="67" actId="1076"/>
          <ac:picMkLst>
            <pc:docMk/>
            <pc:sldMk cId="3445376035" sldId="256"/>
            <ac:picMk id="10" creationId="{1F908594-F08A-400D-B4EE-D1D9D853D6DF}"/>
          </ac:picMkLst>
        </pc:picChg>
      </pc:sldChg>
      <pc:sldChg chg="addSp delSp delDesignElem">
        <pc:chgData name="Judy Wright" userId="c887a0e0c434446e" providerId="LiveId" clId="{6EC09920-11B9-4836-9814-5961103E8391}" dt="2020-06-19T15:44:21.984" v="17"/>
        <pc:sldMkLst>
          <pc:docMk/>
          <pc:sldMk cId="3067765534" sldId="257"/>
        </pc:sldMkLst>
        <pc:spChg chg="add del">
          <ac:chgData name="Judy Wright" userId="c887a0e0c434446e" providerId="LiveId" clId="{6EC09920-11B9-4836-9814-5961103E8391}" dt="2020-06-19T15:44:21.984" v="17"/>
          <ac:spMkLst>
            <pc:docMk/>
            <pc:sldMk cId="3067765534" sldId="257"/>
            <ac:spMk id="15" creationId="{87A57295-2710-4920-B99A-4D1FA03A62BD}"/>
          </ac:spMkLst>
        </pc:spChg>
        <pc:spChg chg="add del">
          <ac:chgData name="Judy Wright" userId="c887a0e0c434446e" providerId="LiveId" clId="{6EC09920-11B9-4836-9814-5961103E8391}" dt="2020-06-19T15:44:21.984" v="17"/>
          <ac:spMkLst>
            <pc:docMk/>
            <pc:sldMk cId="3067765534" sldId="257"/>
            <ac:spMk id="17" creationId="{78067929-4D33-4306-9E2F-67C49CDDB5DE}"/>
          </ac:spMkLst>
        </pc:spChg>
        <pc:cxnChg chg="add del">
          <ac:chgData name="Judy Wright" userId="c887a0e0c434446e" providerId="LiveId" clId="{6EC09920-11B9-4836-9814-5961103E8391}" dt="2020-06-19T15:44:21.984" v="17"/>
          <ac:cxnSpMkLst>
            <pc:docMk/>
            <pc:sldMk cId="3067765534" sldId="257"/>
            <ac:cxnSpMk id="19" creationId="{2D72A2C9-F3CA-4216-8BAD-FA4C970C3C4E}"/>
          </ac:cxnSpMkLst>
        </pc:cxnChg>
      </pc:sldChg>
      <pc:sldChg chg="addSp delSp delDesignElem">
        <pc:chgData name="Judy Wright" userId="c887a0e0c434446e" providerId="LiveId" clId="{6EC09920-11B9-4836-9814-5961103E8391}" dt="2020-06-19T15:44:21.984" v="17"/>
        <pc:sldMkLst>
          <pc:docMk/>
          <pc:sldMk cId="4195358824" sldId="258"/>
        </pc:sldMkLst>
        <pc:spChg chg="add del">
          <ac:chgData name="Judy Wright" userId="c887a0e0c434446e" providerId="LiveId" clId="{6EC09920-11B9-4836-9814-5961103E8391}" dt="2020-06-19T15:44:21.984" v="17"/>
          <ac:spMkLst>
            <pc:docMk/>
            <pc:sldMk cId="4195358824" sldId="258"/>
            <ac:spMk id="10" creationId="{867D4867-5BA7-4462-B2F6-A23F4A622AA7}"/>
          </ac:spMkLst>
        </pc:spChg>
      </pc:sldChg>
      <pc:sldChg chg="addSp delSp delDesignElem">
        <pc:chgData name="Judy Wright" userId="c887a0e0c434446e" providerId="LiveId" clId="{6EC09920-11B9-4836-9814-5961103E8391}" dt="2020-06-19T15:44:21.984" v="17"/>
        <pc:sldMkLst>
          <pc:docMk/>
          <pc:sldMk cId="3414585981" sldId="260"/>
        </pc:sldMkLst>
        <pc:spChg chg="add del">
          <ac:chgData name="Judy Wright" userId="c887a0e0c434446e" providerId="LiveId" clId="{6EC09920-11B9-4836-9814-5961103E8391}" dt="2020-06-19T15:44:21.984" v="17"/>
          <ac:spMkLst>
            <pc:docMk/>
            <pc:sldMk cId="3414585981" sldId="260"/>
            <ac:spMk id="10" creationId="{46C2E80F-49A6-4372-B103-219D417A55ED}"/>
          </ac:spMkLst>
        </pc:spChg>
      </pc:sldChg>
      <pc:sldChg chg="addSp delSp delDesignElem">
        <pc:chgData name="Judy Wright" userId="c887a0e0c434446e" providerId="LiveId" clId="{6EC09920-11B9-4836-9814-5961103E8391}" dt="2020-06-19T15:44:21.984" v="17"/>
        <pc:sldMkLst>
          <pc:docMk/>
          <pc:sldMk cId="1840972698" sldId="261"/>
        </pc:sldMkLst>
        <pc:spChg chg="add del">
          <ac:chgData name="Judy Wright" userId="c887a0e0c434446e" providerId="LiveId" clId="{6EC09920-11B9-4836-9814-5961103E8391}" dt="2020-06-19T15:44:21.984" v="17"/>
          <ac:spMkLst>
            <pc:docMk/>
            <pc:sldMk cId="1840972698" sldId="261"/>
            <ac:spMk id="31" creationId="{56C20283-73E0-40EC-8AD8-057F581F64C2}"/>
          </ac:spMkLst>
        </pc:spChg>
        <pc:spChg chg="add del">
          <ac:chgData name="Judy Wright" userId="c887a0e0c434446e" providerId="LiveId" clId="{6EC09920-11B9-4836-9814-5961103E8391}" dt="2020-06-19T15:44:21.984" v="17"/>
          <ac:spMkLst>
            <pc:docMk/>
            <pc:sldMk cId="1840972698" sldId="261"/>
            <ac:spMk id="32" creationId="{3FCC729B-E528-40C3-82D3-BA4375575E87}"/>
          </ac:spMkLst>
        </pc:spChg>
        <pc:spChg chg="add del">
          <ac:chgData name="Judy Wright" userId="c887a0e0c434446e" providerId="LiveId" clId="{6EC09920-11B9-4836-9814-5961103E8391}" dt="2020-06-19T15:44:21.984" v="17"/>
          <ac:spMkLst>
            <pc:docMk/>
            <pc:sldMk cId="1840972698" sldId="261"/>
            <ac:spMk id="33" creationId="{58F1FB8D-1842-4A04-998D-6CF047AB2790}"/>
          </ac:spMkLst>
        </pc:spChg>
      </pc:sldChg>
      <pc:sldChg chg="modSp">
        <pc:chgData name="Judy Wright" userId="c887a0e0c434446e" providerId="LiveId" clId="{6EC09920-11B9-4836-9814-5961103E8391}" dt="2020-06-19T15:44:21.984" v="17"/>
        <pc:sldMkLst>
          <pc:docMk/>
          <pc:sldMk cId="4271120702" sldId="263"/>
        </pc:sldMkLst>
        <pc:spChg chg="mod">
          <ac:chgData name="Judy Wright" userId="c887a0e0c434446e" providerId="LiveId" clId="{6EC09920-11B9-4836-9814-5961103E8391}" dt="2020-06-19T15:44:21.984" v="17"/>
          <ac:spMkLst>
            <pc:docMk/>
            <pc:sldMk cId="4271120702" sldId="263"/>
            <ac:spMk id="2" creationId="{39A1D4B5-0FC0-4C7F-B7A4-F4E49DEC2F9E}"/>
          </ac:spMkLst>
        </pc:spChg>
      </pc:sldChg>
      <pc:sldChg chg="modSp">
        <pc:chgData name="Judy Wright" userId="c887a0e0c434446e" providerId="LiveId" clId="{6EC09920-11B9-4836-9814-5961103E8391}" dt="2020-06-19T15:44:21.984" v="17"/>
        <pc:sldMkLst>
          <pc:docMk/>
          <pc:sldMk cId="2921731470" sldId="265"/>
        </pc:sldMkLst>
        <pc:spChg chg="mod">
          <ac:chgData name="Judy Wright" userId="c887a0e0c434446e" providerId="LiveId" clId="{6EC09920-11B9-4836-9814-5961103E8391}" dt="2020-06-19T15:44:21.984" v="17"/>
          <ac:spMkLst>
            <pc:docMk/>
            <pc:sldMk cId="2921731470" sldId="265"/>
            <ac:spMk id="2" creationId="{1B60F93B-9D9C-4789-9D09-7773DC2F9D8B}"/>
          </ac:spMkLst>
        </pc:spChg>
      </pc:sldChg>
      <pc:sldChg chg="modSp mod setBg">
        <pc:chgData name="Judy Wright" userId="c887a0e0c434446e" providerId="LiveId" clId="{6EC09920-11B9-4836-9814-5961103E8391}" dt="2020-06-19T15:51:59.553" v="63" actId="20577"/>
        <pc:sldMkLst>
          <pc:docMk/>
          <pc:sldMk cId="1748954369" sldId="267"/>
        </pc:sldMkLst>
        <pc:spChg chg="mod">
          <ac:chgData name="Judy Wright" userId="c887a0e0c434446e" providerId="LiveId" clId="{6EC09920-11B9-4836-9814-5961103E8391}" dt="2020-06-19T15:51:59.553" v="63" actId="20577"/>
          <ac:spMkLst>
            <pc:docMk/>
            <pc:sldMk cId="1748954369" sldId="267"/>
            <ac:spMk id="2" creationId="{17428D9D-7ACB-46D9-8BFC-72750E46D204}"/>
          </ac:spMkLst>
        </pc:spChg>
      </pc:sldChg>
      <pc:sldChg chg="setBg">
        <pc:chgData name="Judy Wright" userId="c887a0e0c434446e" providerId="LiveId" clId="{6EC09920-11B9-4836-9814-5961103E8391}" dt="2020-06-19T15:45:07.600" v="20"/>
        <pc:sldMkLst>
          <pc:docMk/>
          <pc:sldMk cId="202822214" sldId="268"/>
        </pc:sldMkLst>
      </pc:sldChg>
      <pc:sldChg chg="addSp delSp modSp mod delDesignElem">
        <pc:chgData name="Judy Wright" userId="c887a0e0c434446e" providerId="LiveId" clId="{6EC09920-11B9-4836-9814-5961103E8391}" dt="2020-06-19T15:49:54.163" v="28" actId="478"/>
        <pc:sldMkLst>
          <pc:docMk/>
          <pc:sldMk cId="2869872502" sldId="269"/>
        </pc:sldMkLst>
        <pc:spChg chg="add del">
          <ac:chgData name="Judy Wright" userId="c887a0e0c434446e" providerId="LiveId" clId="{6EC09920-11B9-4836-9814-5961103E8391}" dt="2020-06-19T15:44:21.984" v="17"/>
          <ac:spMkLst>
            <pc:docMk/>
            <pc:sldMk cId="2869872502" sldId="269"/>
            <ac:spMk id="33" creationId="{CF62D2A7-8207-488C-9F46-316BA81A16C8}"/>
          </ac:spMkLst>
        </pc:spChg>
        <pc:picChg chg="del mod">
          <ac:chgData name="Judy Wright" userId="c887a0e0c434446e" providerId="LiveId" clId="{6EC09920-11B9-4836-9814-5961103E8391}" dt="2020-06-19T15:49:54.163" v="28" actId="478"/>
          <ac:picMkLst>
            <pc:docMk/>
            <pc:sldMk cId="2869872502" sldId="269"/>
            <ac:picMk id="5" creationId="{BB4CDC31-EB55-4370-9972-C234F6833C89}"/>
          </ac:picMkLst>
        </pc:picChg>
      </pc:sldChg>
      <pc:sldChg chg="addSp delSp modSp mod">
        <pc:chgData name="Judy Wright" userId="c887a0e0c434446e" providerId="LiveId" clId="{6EC09920-11B9-4836-9814-5961103E8391}" dt="2020-06-19T15:51:09.007" v="54"/>
        <pc:sldMkLst>
          <pc:docMk/>
          <pc:sldMk cId="3682437911" sldId="270"/>
        </pc:sldMkLst>
        <pc:spChg chg="add mod ord">
          <ac:chgData name="Judy Wright" userId="c887a0e0c434446e" providerId="LiveId" clId="{6EC09920-11B9-4836-9814-5961103E8391}" dt="2020-06-19T15:51:09.007" v="54"/>
          <ac:spMkLst>
            <pc:docMk/>
            <pc:sldMk cId="3682437911" sldId="270"/>
            <ac:spMk id="4" creationId="{AC17F59E-1E4C-41D9-A556-3119DE5DD430}"/>
          </ac:spMkLst>
        </pc:spChg>
        <pc:spChg chg="del">
          <ac:chgData name="Judy Wright" userId="c887a0e0c434446e" providerId="LiveId" clId="{6EC09920-11B9-4836-9814-5961103E8391}" dt="2020-06-19T15:51:01.145" v="52" actId="478"/>
          <ac:spMkLst>
            <pc:docMk/>
            <pc:sldMk cId="3682437911" sldId="270"/>
            <ac:spMk id="10" creationId="{5EE8D341-A210-4A45-BF5C-1D603AEE2435}"/>
          </ac:spMkLst>
        </pc:spChg>
        <pc:spChg chg="del mod">
          <ac:chgData name="Judy Wright" userId="c887a0e0c434446e" providerId="LiveId" clId="{6EC09920-11B9-4836-9814-5961103E8391}" dt="2020-06-19T15:51:03.369" v="53" actId="478"/>
          <ac:spMkLst>
            <pc:docMk/>
            <pc:sldMk cId="3682437911" sldId="270"/>
            <ac:spMk id="11" creationId="{510D5CE3-E6D6-4039-B8A6-28F8AEF7AC26}"/>
          </ac:spMkLst>
        </pc:spChg>
        <pc:spChg chg="del">
          <ac:chgData name="Judy Wright" userId="c887a0e0c434446e" providerId="LiveId" clId="{6EC09920-11B9-4836-9814-5961103E8391}" dt="2020-06-19T15:50:59.217" v="51" actId="478"/>
          <ac:spMkLst>
            <pc:docMk/>
            <pc:sldMk cId="3682437911" sldId="270"/>
            <ac:spMk id="15" creationId="{4F8F0FA2-B1B8-4914-9186-C531C0FF55E3}"/>
          </ac:spMkLst>
        </pc:spChg>
        <pc:spChg chg="del mod">
          <ac:chgData name="Judy Wright" userId="c887a0e0c434446e" providerId="LiveId" clId="{6EC09920-11B9-4836-9814-5961103E8391}" dt="2020-06-19T15:50:33.274" v="43" actId="478"/>
          <ac:spMkLst>
            <pc:docMk/>
            <pc:sldMk cId="3682437911" sldId="270"/>
            <ac:spMk id="17" creationId="{30737FA7-CBD5-48CB-BE6B-BFDEC9EAA190}"/>
          </ac:spMkLst>
        </pc:spChg>
        <pc:spChg chg="del">
          <ac:chgData name="Judy Wright" userId="c887a0e0c434446e" providerId="LiveId" clId="{6EC09920-11B9-4836-9814-5961103E8391}" dt="2020-06-19T15:50:37.762" v="46" actId="478"/>
          <ac:spMkLst>
            <pc:docMk/>
            <pc:sldMk cId="3682437911" sldId="270"/>
            <ac:spMk id="33" creationId="{C97C704B-6D4B-4C51-9C26-3B635BCC33CE}"/>
          </ac:spMkLst>
        </pc:spChg>
        <pc:picChg chg="del">
          <ac:chgData name="Judy Wright" userId="c887a0e0c434446e" providerId="LiveId" clId="{6EC09920-11B9-4836-9814-5961103E8391}" dt="2020-06-19T15:50:30.546" v="40" actId="478"/>
          <ac:picMkLst>
            <pc:docMk/>
            <pc:sldMk cId="3682437911" sldId="270"/>
            <ac:picMk id="5" creationId="{5947BB65-1B20-47CD-93D3-FEBBB4E5DA14}"/>
          </ac:picMkLst>
        </pc:picChg>
        <pc:picChg chg="del">
          <ac:chgData name="Judy Wright" userId="c887a0e0c434446e" providerId="LiveId" clId="{6EC09920-11B9-4836-9814-5961103E8391}" dt="2020-06-19T15:50:20.882" v="35" actId="478"/>
          <ac:picMkLst>
            <pc:docMk/>
            <pc:sldMk cId="3682437911" sldId="270"/>
            <ac:picMk id="6" creationId="{89FC6713-A193-4AD6-8E13-3567CEBF0C14}"/>
          </ac:picMkLst>
        </pc:picChg>
        <pc:picChg chg="del">
          <ac:chgData name="Judy Wright" userId="c887a0e0c434446e" providerId="LiveId" clId="{6EC09920-11B9-4836-9814-5961103E8391}" dt="2020-06-19T15:50:27.856" v="39" actId="478"/>
          <ac:picMkLst>
            <pc:docMk/>
            <pc:sldMk cId="3682437911" sldId="270"/>
            <ac:picMk id="7" creationId="{53ED2559-4DB0-4A64-A9E7-E721A0BD67AA}"/>
          </ac:picMkLst>
        </pc:picChg>
        <pc:picChg chg="del">
          <ac:chgData name="Judy Wright" userId="c887a0e0c434446e" providerId="LiveId" clId="{6EC09920-11B9-4836-9814-5961103E8391}" dt="2020-06-19T15:50:20.250" v="34" actId="478"/>
          <ac:picMkLst>
            <pc:docMk/>
            <pc:sldMk cId="3682437911" sldId="270"/>
            <ac:picMk id="8" creationId="{305A4202-ABB4-4070-BCF0-C304D588ED14}"/>
          </ac:picMkLst>
        </pc:picChg>
        <pc:picChg chg="del">
          <ac:chgData name="Judy Wright" userId="c887a0e0c434446e" providerId="LiveId" clId="{6EC09920-11B9-4836-9814-5961103E8391}" dt="2020-06-19T15:50:17.898" v="31" actId="478"/>
          <ac:picMkLst>
            <pc:docMk/>
            <pc:sldMk cId="3682437911" sldId="270"/>
            <ac:picMk id="20" creationId="{10B3CBA1-547E-4A94-869C-980F9B532406}"/>
          </ac:picMkLst>
        </pc:picChg>
        <pc:picChg chg="del">
          <ac:chgData name="Judy Wright" userId="c887a0e0c434446e" providerId="LiveId" clId="{6EC09920-11B9-4836-9814-5961103E8391}" dt="2020-06-19T15:50:42.649" v="48" actId="478"/>
          <ac:picMkLst>
            <pc:docMk/>
            <pc:sldMk cId="3682437911" sldId="270"/>
            <ac:picMk id="21" creationId="{64098925-0B14-4084-BCFF-A4A7FAF92BFA}"/>
          </ac:picMkLst>
        </pc:picChg>
        <pc:picChg chg="del">
          <ac:chgData name="Judy Wright" userId="c887a0e0c434446e" providerId="LiveId" clId="{6EC09920-11B9-4836-9814-5961103E8391}" dt="2020-06-19T15:50:16.281" v="29" actId="478"/>
          <ac:picMkLst>
            <pc:docMk/>
            <pc:sldMk cId="3682437911" sldId="270"/>
            <ac:picMk id="22" creationId="{B4ED65C5-2B03-4216-AB59-3EE5BE53E12F}"/>
          </ac:picMkLst>
        </pc:picChg>
        <pc:picChg chg="del">
          <ac:chgData name="Judy Wright" userId="c887a0e0c434446e" providerId="LiveId" clId="{6EC09920-11B9-4836-9814-5961103E8391}" dt="2020-06-19T15:50:34.290" v="44" actId="478"/>
          <ac:picMkLst>
            <pc:docMk/>
            <pc:sldMk cId="3682437911" sldId="270"/>
            <ac:picMk id="23" creationId="{182150A0-AC4C-4A8C-AD48-B64A511B0F52}"/>
          </ac:picMkLst>
        </pc:picChg>
        <pc:picChg chg="del">
          <ac:chgData name="Judy Wright" userId="c887a0e0c434446e" providerId="LiveId" clId="{6EC09920-11B9-4836-9814-5961103E8391}" dt="2020-06-19T15:50:56.161" v="50" actId="478"/>
          <ac:picMkLst>
            <pc:docMk/>
            <pc:sldMk cId="3682437911" sldId="270"/>
            <ac:picMk id="24" creationId="{02544766-7B76-43C0-B325-7E7DBA8DFE3C}"/>
          </ac:picMkLst>
        </pc:picChg>
        <pc:picChg chg="del">
          <ac:chgData name="Judy Wright" userId="c887a0e0c434446e" providerId="LiveId" clId="{6EC09920-11B9-4836-9814-5961103E8391}" dt="2020-06-19T15:50:19.234" v="33" actId="478"/>
          <ac:picMkLst>
            <pc:docMk/>
            <pc:sldMk cId="3682437911" sldId="270"/>
            <ac:picMk id="25" creationId="{BEF63E01-B233-4D83-BE8F-C75EEE0DB0E1}"/>
          </ac:picMkLst>
        </pc:picChg>
        <pc:picChg chg="del">
          <ac:chgData name="Judy Wright" userId="c887a0e0c434446e" providerId="LiveId" clId="{6EC09920-11B9-4836-9814-5961103E8391}" dt="2020-06-19T15:50:35.641" v="45" actId="478"/>
          <ac:picMkLst>
            <pc:docMk/>
            <pc:sldMk cId="3682437911" sldId="270"/>
            <ac:picMk id="27" creationId="{A7B9F6BE-FE12-4225-83D9-A7F896DAC94B}"/>
          </ac:picMkLst>
        </pc:picChg>
        <pc:picChg chg="del">
          <ac:chgData name="Judy Wright" userId="c887a0e0c434446e" providerId="LiveId" clId="{6EC09920-11B9-4836-9814-5961103E8391}" dt="2020-06-19T15:50:31.345" v="41" actId="478"/>
          <ac:picMkLst>
            <pc:docMk/>
            <pc:sldMk cId="3682437911" sldId="270"/>
            <ac:picMk id="32" creationId="{05A3DBA9-18A6-43F4-BFE0-38B9B6FE3BA5}"/>
          </ac:picMkLst>
        </pc:picChg>
        <pc:picChg chg="del">
          <ac:chgData name="Judy Wright" userId="c887a0e0c434446e" providerId="LiveId" clId="{6EC09920-11B9-4836-9814-5961103E8391}" dt="2020-06-19T15:50:17.113" v="30" actId="478"/>
          <ac:picMkLst>
            <pc:docMk/>
            <pc:sldMk cId="3682437911" sldId="270"/>
            <ac:picMk id="34" creationId="{914F3144-833F-4CF2-A3D7-8F0470524ED1}"/>
          </ac:picMkLst>
        </pc:picChg>
        <pc:picChg chg="del">
          <ac:chgData name="Judy Wright" userId="c887a0e0c434446e" providerId="LiveId" clId="{6EC09920-11B9-4836-9814-5961103E8391}" dt="2020-06-19T15:50:39.457" v="47" actId="478"/>
          <ac:picMkLst>
            <pc:docMk/>
            <pc:sldMk cId="3682437911" sldId="270"/>
            <ac:picMk id="35" creationId="{E0740917-2964-49C3-B3A8-6F0F22D838C7}"/>
          </ac:picMkLst>
        </pc:picChg>
        <pc:picChg chg="del">
          <ac:chgData name="Judy Wright" userId="c887a0e0c434446e" providerId="LiveId" clId="{6EC09920-11B9-4836-9814-5961103E8391}" dt="2020-06-19T15:50:18.594" v="32" actId="478"/>
          <ac:picMkLst>
            <pc:docMk/>
            <pc:sldMk cId="3682437911" sldId="270"/>
            <ac:picMk id="36" creationId="{C95F6AC4-5740-472D-A939-E43B474AFF62}"/>
          </ac:picMkLst>
        </pc:picChg>
      </pc:sldChg>
      <pc:sldChg chg="addSp delSp delDesignElem">
        <pc:chgData name="Judy Wright" userId="c887a0e0c434446e" providerId="LiveId" clId="{6EC09920-11B9-4836-9814-5961103E8391}" dt="2020-06-19T15:44:21.984" v="17"/>
        <pc:sldMkLst>
          <pc:docMk/>
          <pc:sldMk cId="1602838330" sldId="271"/>
        </pc:sldMkLst>
        <pc:spChg chg="add del">
          <ac:chgData name="Judy Wright" userId="c887a0e0c434446e" providerId="LiveId" clId="{6EC09920-11B9-4836-9814-5961103E8391}" dt="2020-06-19T15:44:21.984" v="17"/>
          <ac:spMkLst>
            <pc:docMk/>
            <pc:sldMk cId="1602838330" sldId="271"/>
            <ac:spMk id="23" creationId="{8D70B121-56F4-4848-B38B-182089D909FA}"/>
          </ac:spMkLst>
        </pc:spChg>
        <pc:cxnChg chg="add del">
          <ac:chgData name="Judy Wright" userId="c887a0e0c434446e" providerId="LiveId" clId="{6EC09920-11B9-4836-9814-5961103E8391}" dt="2020-06-19T15:44:21.984" v="17"/>
          <ac:cxnSpMkLst>
            <pc:docMk/>
            <pc:sldMk cId="1602838330" sldId="271"/>
            <ac:cxnSpMk id="24" creationId="{2D72A2C9-F3CA-4216-8BAD-FA4C970C3C4E}"/>
          </ac:cxnSpMkLst>
        </pc:cxnChg>
      </pc:sldChg>
      <pc:sldChg chg="setBg">
        <pc:chgData name="Judy Wright" userId="c887a0e0c434446e" providerId="LiveId" clId="{6EC09920-11B9-4836-9814-5961103E8391}" dt="2020-06-19T15:45:34.640" v="24"/>
        <pc:sldMkLst>
          <pc:docMk/>
          <pc:sldMk cId="4020118167" sldId="272"/>
        </pc:sldMkLst>
      </pc:sldChg>
      <pc:sldChg chg="addSp delSp mod delDesignElem">
        <pc:chgData name="Judy Wright" userId="c887a0e0c434446e" providerId="LiveId" clId="{6EC09920-11B9-4836-9814-5961103E8391}" dt="2020-06-19T15:51:18.377" v="55" actId="478"/>
        <pc:sldMkLst>
          <pc:docMk/>
          <pc:sldMk cId="1405055654" sldId="273"/>
        </pc:sldMkLst>
        <pc:spChg chg="add del">
          <ac:chgData name="Judy Wright" userId="c887a0e0c434446e" providerId="LiveId" clId="{6EC09920-11B9-4836-9814-5961103E8391}" dt="2020-06-19T15:44:21.984" v="17"/>
          <ac:spMkLst>
            <pc:docMk/>
            <pc:sldMk cId="1405055654" sldId="273"/>
            <ac:spMk id="18" creationId="{CF62D2A7-8207-488C-9F46-316BA81A16C8}"/>
          </ac:spMkLst>
        </pc:spChg>
        <pc:picChg chg="del">
          <ac:chgData name="Judy Wright" userId="c887a0e0c434446e" providerId="LiveId" clId="{6EC09920-11B9-4836-9814-5961103E8391}" dt="2020-06-19T15:51:18.377" v="55" actId="478"/>
          <ac:picMkLst>
            <pc:docMk/>
            <pc:sldMk cId="1405055654" sldId="273"/>
            <ac:picMk id="4" creationId="{E42FE6B2-6525-4DAE-AB7C-95ED6D70401C}"/>
          </ac:picMkLst>
        </pc:picChg>
      </pc:sldChg>
      <pc:sldChg chg="addSp delSp delDesignElem">
        <pc:chgData name="Judy Wright" userId="c887a0e0c434446e" providerId="LiveId" clId="{6EC09920-11B9-4836-9814-5961103E8391}" dt="2020-06-19T15:44:21.984" v="17"/>
        <pc:sldMkLst>
          <pc:docMk/>
          <pc:sldMk cId="3578863773" sldId="274"/>
        </pc:sldMkLst>
        <pc:spChg chg="add del">
          <ac:chgData name="Judy Wright" userId="c887a0e0c434446e" providerId="LiveId" clId="{6EC09920-11B9-4836-9814-5961103E8391}" dt="2020-06-19T15:44:21.984" v="17"/>
          <ac:spMkLst>
            <pc:docMk/>
            <pc:sldMk cId="3578863773" sldId="274"/>
            <ac:spMk id="15" creationId="{8D70B121-56F4-4848-B38B-182089D909FA}"/>
          </ac:spMkLst>
        </pc:spChg>
        <pc:cxnChg chg="add del">
          <ac:chgData name="Judy Wright" userId="c887a0e0c434446e" providerId="LiveId" clId="{6EC09920-11B9-4836-9814-5961103E8391}" dt="2020-06-19T15:44:21.984" v="17"/>
          <ac:cxnSpMkLst>
            <pc:docMk/>
            <pc:sldMk cId="3578863773" sldId="274"/>
            <ac:cxnSpMk id="17" creationId="{2D72A2C9-F3CA-4216-8BAD-FA4C970C3C4E}"/>
          </ac:cxnSpMkLst>
        </pc:cxnChg>
      </pc:sldChg>
      <pc:sldChg chg="addSp delSp mod setBg delDesignElem">
        <pc:chgData name="Judy Wright" userId="c887a0e0c434446e" providerId="LiveId" clId="{6EC09920-11B9-4836-9814-5961103E8391}" dt="2020-06-19T15:51:35.465" v="56" actId="478"/>
        <pc:sldMkLst>
          <pc:docMk/>
          <pc:sldMk cId="697326968" sldId="275"/>
        </pc:sldMkLst>
        <pc:spChg chg="add del">
          <ac:chgData name="Judy Wright" userId="c887a0e0c434446e" providerId="LiveId" clId="{6EC09920-11B9-4836-9814-5961103E8391}" dt="2020-06-19T15:44:21.984" v="17"/>
          <ac:spMkLst>
            <pc:docMk/>
            <pc:sldMk cId="697326968" sldId="275"/>
            <ac:spMk id="49" creationId="{2B566528-1B12-4246-9431-5C2D7D081168}"/>
          </ac:spMkLst>
        </pc:spChg>
        <pc:spChg chg="add del">
          <ac:chgData name="Judy Wright" userId="c887a0e0c434446e" providerId="LiveId" clId="{6EC09920-11B9-4836-9814-5961103E8391}" dt="2020-06-19T15:44:21.984" v="17"/>
          <ac:spMkLst>
            <pc:docMk/>
            <pc:sldMk cId="697326968" sldId="275"/>
            <ac:spMk id="50" creationId="{D3F51FEB-38FB-4F6C-9F7B-2F2AFAB65463}"/>
          </ac:spMkLst>
        </pc:spChg>
        <pc:spChg chg="add del">
          <ac:chgData name="Judy Wright" userId="c887a0e0c434446e" providerId="LiveId" clId="{6EC09920-11B9-4836-9814-5961103E8391}" dt="2020-06-19T15:44:21.984" v="17"/>
          <ac:spMkLst>
            <pc:docMk/>
            <pc:sldMk cId="697326968" sldId="275"/>
            <ac:spMk id="52" creationId="{1E547BA6-BAE0-43BB-A7CA-60F69CE252F0}"/>
          </ac:spMkLst>
        </pc:spChg>
        <pc:grpChg chg="add del">
          <ac:chgData name="Judy Wright" userId="c887a0e0c434446e" providerId="LiveId" clId="{6EC09920-11B9-4836-9814-5961103E8391}" dt="2020-06-19T15:44:21.984" v="17"/>
          <ac:grpSpMkLst>
            <pc:docMk/>
            <pc:sldMk cId="697326968" sldId="275"/>
            <ac:grpSpMk id="51" creationId="{07EAA094-9CF6-4695-958A-33D9BCAA9474}"/>
          </ac:grpSpMkLst>
        </pc:grpChg>
        <pc:picChg chg="del">
          <ac:chgData name="Judy Wright" userId="c887a0e0c434446e" providerId="LiveId" clId="{6EC09920-11B9-4836-9814-5961103E8391}" dt="2020-06-19T15:51:35.465" v="56" actId="478"/>
          <ac:picMkLst>
            <pc:docMk/>
            <pc:sldMk cId="697326968" sldId="275"/>
            <ac:picMk id="4" creationId="{6FE52520-B439-4805-97C6-2E9484642E7F}"/>
          </ac:picMkLst>
        </pc:picChg>
      </pc:sldChg>
      <pc:sldChg chg="addSp delSp delDesignElem">
        <pc:chgData name="Judy Wright" userId="c887a0e0c434446e" providerId="LiveId" clId="{6EC09920-11B9-4836-9814-5961103E8391}" dt="2020-06-19T15:44:21.984" v="17"/>
        <pc:sldMkLst>
          <pc:docMk/>
          <pc:sldMk cId="857017038" sldId="277"/>
        </pc:sldMkLst>
        <pc:spChg chg="add del">
          <ac:chgData name="Judy Wright" userId="c887a0e0c434446e" providerId="LiveId" clId="{6EC09920-11B9-4836-9814-5961103E8391}" dt="2020-06-19T15:44:21.984" v="17"/>
          <ac:spMkLst>
            <pc:docMk/>
            <pc:sldMk cId="857017038" sldId="277"/>
            <ac:spMk id="10" creationId="{21739CA5-F0F5-48E1-8E8C-F24B71827E46}"/>
          </ac:spMkLst>
        </pc:spChg>
        <pc:spChg chg="add del">
          <ac:chgData name="Judy Wright" userId="c887a0e0c434446e" providerId="LiveId" clId="{6EC09920-11B9-4836-9814-5961103E8391}" dt="2020-06-19T15:44:21.984" v="17"/>
          <ac:spMkLst>
            <pc:docMk/>
            <pc:sldMk cId="857017038" sldId="277"/>
            <ac:spMk id="12" creationId="{3EAD2937-F230-41D4-B9C5-975B129BFC20}"/>
          </ac:spMkLst>
        </pc:spChg>
        <pc:spChg chg="add del">
          <ac:chgData name="Judy Wright" userId="c887a0e0c434446e" providerId="LiveId" clId="{6EC09920-11B9-4836-9814-5961103E8391}" dt="2020-06-19T15:44:21.984" v="17"/>
          <ac:spMkLst>
            <pc:docMk/>
            <pc:sldMk cId="857017038" sldId="277"/>
            <ac:spMk id="14" creationId="{CCD444A3-C338-4886-B7F1-4BA2AF46EB64}"/>
          </ac:spMkLst>
        </pc:spChg>
      </pc:sldChg>
      <pc:sldChg chg="addSp delSp delDesignElem">
        <pc:chgData name="Judy Wright" userId="c887a0e0c434446e" providerId="LiveId" clId="{6EC09920-11B9-4836-9814-5961103E8391}" dt="2020-06-19T15:44:21.984" v="17"/>
        <pc:sldMkLst>
          <pc:docMk/>
          <pc:sldMk cId="1090544206" sldId="278"/>
        </pc:sldMkLst>
        <pc:spChg chg="add del">
          <ac:chgData name="Judy Wright" userId="c887a0e0c434446e" providerId="LiveId" clId="{6EC09920-11B9-4836-9814-5961103E8391}" dt="2020-06-19T15:44:21.984" v="17"/>
          <ac:spMkLst>
            <pc:docMk/>
            <pc:sldMk cId="1090544206" sldId="278"/>
            <ac:spMk id="10" creationId="{46C2E80F-49A6-4372-B103-219D417A55ED}"/>
          </ac:spMkLst>
        </pc:sp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D941BB-D096-4255-9DC7-0D628048DB2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9A6A6A58-D496-401F-A2AA-3FFA6AD8BE4F}">
      <dgm:prSet/>
      <dgm:spPr/>
      <dgm:t>
        <a:bodyPr/>
        <a:lstStyle/>
        <a:p>
          <a:r>
            <a:rPr lang="en-GB"/>
            <a:t>Transparent, fully reported search methods</a:t>
          </a:r>
          <a:endParaRPr lang="en-US"/>
        </a:p>
      </dgm:t>
    </dgm:pt>
    <dgm:pt modelId="{D7621B4C-7418-4A6B-AE6C-3DCEF62FE5A7}" type="parTrans" cxnId="{83C19908-AA94-494E-AC6B-03A21D392B86}">
      <dgm:prSet/>
      <dgm:spPr/>
      <dgm:t>
        <a:bodyPr/>
        <a:lstStyle/>
        <a:p>
          <a:endParaRPr lang="en-US"/>
        </a:p>
      </dgm:t>
    </dgm:pt>
    <dgm:pt modelId="{5AAF66D1-2560-41E7-A265-EF134CDC27A7}" type="sibTrans" cxnId="{83C19908-AA94-494E-AC6B-03A21D392B86}">
      <dgm:prSet/>
      <dgm:spPr/>
      <dgm:t>
        <a:bodyPr/>
        <a:lstStyle/>
        <a:p>
          <a:endParaRPr lang="en-US"/>
        </a:p>
      </dgm:t>
    </dgm:pt>
    <dgm:pt modelId="{D571A4A5-4DB1-4675-B88A-D8A9070673C5}">
      <dgm:prSet/>
      <dgm:spPr/>
      <dgm:t>
        <a:bodyPr/>
        <a:lstStyle/>
        <a:p>
          <a:r>
            <a:rPr lang="en-GB"/>
            <a:t>Use several databases / sources to limit bias</a:t>
          </a:r>
          <a:endParaRPr lang="en-US"/>
        </a:p>
      </dgm:t>
    </dgm:pt>
    <dgm:pt modelId="{EAAD1BCA-4A84-46FB-B83E-382F167D5C5D}" type="parTrans" cxnId="{1A17EDA0-3042-4943-BA4E-05DFB8468230}">
      <dgm:prSet/>
      <dgm:spPr/>
      <dgm:t>
        <a:bodyPr/>
        <a:lstStyle/>
        <a:p>
          <a:endParaRPr lang="en-US"/>
        </a:p>
      </dgm:t>
    </dgm:pt>
    <dgm:pt modelId="{3F997D11-8517-4589-A575-B964090F4023}" type="sibTrans" cxnId="{1A17EDA0-3042-4943-BA4E-05DFB8468230}">
      <dgm:prSet/>
      <dgm:spPr/>
      <dgm:t>
        <a:bodyPr/>
        <a:lstStyle/>
        <a:p>
          <a:endParaRPr lang="en-US"/>
        </a:p>
      </dgm:t>
    </dgm:pt>
    <dgm:pt modelId="{D610D002-EACD-4330-AAE9-494EA4FE48C1}">
      <dgm:prSet/>
      <dgm:spPr/>
      <dgm:t>
        <a:bodyPr/>
        <a:lstStyle/>
        <a:p>
          <a:r>
            <a:rPr lang="en-GB"/>
            <a:t>Manage large downloads of records</a:t>
          </a:r>
          <a:endParaRPr lang="en-US"/>
        </a:p>
      </dgm:t>
    </dgm:pt>
    <dgm:pt modelId="{CA1EBA79-2444-44D2-B88C-80E130930933}" type="parTrans" cxnId="{2FB55EE1-FFAA-47F2-A84A-7828EAA2B0AC}">
      <dgm:prSet/>
      <dgm:spPr/>
      <dgm:t>
        <a:bodyPr/>
        <a:lstStyle/>
        <a:p>
          <a:endParaRPr lang="en-US"/>
        </a:p>
      </dgm:t>
    </dgm:pt>
    <dgm:pt modelId="{83CE43B7-D40E-4609-A776-FDA57CE578A5}" type="sibTrans" cxnId="{2FB55EE1-FFAA-47F2-A84A-7828EAA2B0AC}">
      <dgm:prSet/>
      <dgm:spPr/>
      <dgm:t>
        <a:bodyPr/>
        <a:lstStyle/>
        <a:p>
          <a:endParaRPr lang="en-US"/>
        </a:p>
      </dgm:t>
    </dgm:pt>
    <dgm:pt modelId="{66BD9A2A-2D75-415A-A9AF-878280E82746}" type="pres">
      <dgm:prSet presAssocID="{7CD941BB-D096-4255-9DC7-0D628048DB22}" presName="linear" presStyleCnt="0">
        <dgm:presLayoutVars>
          <dgm:animLvl val="lvl"/>
          <dgm:resizeHandles val="exact"/>
        </dgm:presLayoutVars>
      </dgm:prSet>
      <dgm:spPr/>
    </dgm:pt>
    <dgm:pt modelId="{76465D79-620A-4EB1-8810-339483BF218E}" type="pres">
      <dgm:prSet presAssocID="{9A6A6A58-D496-401F-A2AA-3FFA6AD8BE4F}" presName="parentText" presStyleLbl="node1" presStyleIdx="0" presStyleCnt="3">
        <dgm:presLayoutVars>
          <dgm:chMax val="0"/>
          <dgm:bulletEnabled val="1"/>
        </dgm:presLayoutVars>
      </dgm:prSet>
      <dgm:spPr/>
    </dgm:pt>
    <dgm:pt modelId="{5C7E8378-D2BE-4EB0-B8AA-DA4F8ACB7B46}" type="pres">
      <dgm:prSet presAssocID="{5AAF66D1-2560-41E7-A265-EF134CDC27A7}" presName="spacer" presStyleCnt="0"/>
      <dgm:spPr/>
    </dgm:pt>
    <dgm:pt modelId="{B61A7C1F-FF3A-4E58-8D37-7493AFBCB570}" type="pres">
      <dgm:prSet presAssocID="{D571A4A5-4DB1-4675-B88A-D8A9070673C5}" presName="parentText" presStyleLbl="node1" presStyleIdx="1" presStyleCnt="3">
        <dgm:presLayoutVars>
          <dgm:chMax val="0"/>
          <dgm:bulletEnabled val="1"/>
        </dgm:presLayoutVars>
      </dgm:prSet>
      <dgm:spPr/>
    </dgm:pt>
    <dgm:pt modelId="{5B2AFFFA-F490-445C-BF05-4531EF1ED7D6}" type="pres">
      <dgm:prSet presAssocID="{3F997D11-8517-4589-A575-B964090F4023}" presName="spacer" presStyleCnt="0"/>
      <dgm:spPr/>
    </dgm:pt>
    <dgm:pt modelId="{FFA157E9-CDD5-4637-8532-388465729859}" type="pres">
      <dgm:prSet presAssocID="{D610D002-EACD-4330-AAE9-494EA4FE48C1}" presName="parentText" presStyleLbl="node1" presStyleIdx="2" presStyleCnt="3">
        <dgm:presLayoutVars>
          <dgm:chMax val="0"/>
          <dgm:bulletEnabled val="1"/>
        </dgm:presLayoutVars>
      </dgm:prSet>
      <dgm:spPr/>
    </dgm:pt>
  </dgm:ptLst>
  <dgm:cxnLst>
    <dgm:cxn modelId="{83C19908-AA94-494E-AC6B-03A21D392B86}" srcId="{7CD941BB-D096-4255-9DC7-0D628048DB22}" destId="{9A6A6A58-D496-401F-A2AA-3FFA6AD8BE4F}" srcOrd="0" destOrd="0" parTransId="{D7621B4C-7418-4A6B-AE6C-3DCEF62FE5A7}" sibTransId="{5AAF66D1-2560-41E7-A265-EF134CDC27A7}"/>
    <dgm:cxn modelId="{4C97B412-3CE6-4CE1-BB33-12A2F1C5E18C}" type="presOf" srcId="{D610D002-EACD-4330-AAE9-494EA4FE48C1}" destId="{FFA157E9-CDD5-4637-8532-388465729859}" srcOrd="0" destOrd="0" presId="urn:microsoft.com/office/officeart/2005/8/layout/vList2"/>
    <dgm:cxn modelId="{C2A1C720-8501-4FD5-ADFA-80405D713AF9}" type="presOf" srcId="{7CD941BB-D096-4255-9DC7-0D628048DB22}" destId="{66BD9A2A-2D75-415A-A9AF-878280E82746}" srcOrd="0" destOrd="0" presId="urn:microsoft.com/office/officeart/2005/8/layout/vList2"/>
    <dgm:cxn modelId="{F81DA04B-77EB-408B-A90C-2EB13F08ABEC}" type="presOf" srcId="{9A6A6A58-D496-401F-A2AA-3FFA6AD8BE4F}" destId="{76465D79-620A-4EB1-8810-339483BF218E}" srcOrd="0" destOrd="0" presId="urn:microsoft.com/office/officeart/2005/8/layout/vList2"/>
    <dgm:cxn modelId="{1A17EDA0-3042-4943-BA4E-05DFB8468230}" srcId="{7CD941BB-D096-4255-9DC7-0D628048DB22}" destId="{D571A4A5-4DB1-4675-B88A-D8A9070673C5}" srcOrd="1" destOrd="0" parTransId="{EAAD1BCA-4A84-46FB-B83E-382F167D5C5D}" sibTransId="{3F997D11-8517-4589-A575-B964090F4023}"/>
    <dgm:cxn modelId="{ED7A0AB1-9912-47CA-8D1A-46204C3BC5C3}" type="presOf" srcId="{D571A4A5-4DB1-4675-B88A-D8A9070673C5}" destId="{B61A7C1F-FF3A-4E58-8D37-7493AFBCB570}" srcOrd="0" destOrd="0" presId="urn:microsoft.com/office/officeart/2005/8/layout/vList2"/>
    <dgm:cxn modelId="{2FB55EE1-FFAA-47F2-A84A-7828EAA2B0AC}" srcId="{7CD941BB-D096-4255-9DC7-0D628048DB22}" destId="{D610D002-EACD-4330-AAE9-494EA4FE48C1}" srcOrd="2" destOrd="0" parTransId="{CA1EBA79-2444-44D2-B88C-80E130930933}" sibTransId="{83CE43B7-D40E-4609-A776-FDA57CE578A5}"/>
    <dgm:cxn modelId="{6CC3269B-DD52-4E99-B6AF-F2F47D3832FB}" type="presParOf" srcId="{66BD9A2A-2D75-415A-A9AF-878280E82746}" destId="{76465D79-620A-4EB1-8810-339483BF218E}" srcOrd="0" destOrd="0" presId="urn:microsoft.com/office/officeart/2005/8/layout/vList2"/>
    <dgm:cxn modelId="{9E253D6C-FC59-42C3-ACE8-9C5891B38098}" type="presParOf" srcId="{66BD9A2A-2D75-415A-A9AF-878280E82746}" destId="{5C7E8378-D2BE-4EB0-B8AA-DA4F8ACB7B46}" srcOrd="1" destOrd="0" presId="urn:microsoft.com/office/officeart/2005/8/layout/vList2"/>
    <dgm:cxn modelId="{8E4450B6-CABB-4CA2-BC98-3A90B147B8F5}" type="presParOf" srcId="{66BD9A2A-2D75-415A-A9AF-878280E82746}" destId="{B61A7C1F-FF3A-4E58-8D37-7493AFBCB570}" srcOrd="2" destOrd="0" presId="urn:microsoft.com/office/officeart/2005/8/layout/vList2"/>
    <dgm:cxn modelId="{102DCBDB-6520-4959-9867-D9E22EB079FE}" type="presParOf" srcId="{66BD9A2A-2D75-415A-A9AF-878280E82746}" destId="{5B2AFFFA-F490-445C-BF05-4531EF1ED7D6}" srcOrd="3" destOrd="0" presId="urn:microsoft.com/office/officeart/2005/8/layout/vList2"/>
    <dgm:cxn modelId="{41D9AC84-6125-4A97-8A93-71A31CA17A46}" type="presParOf" srcId="{66BD9A2A-2D75-415A-A9AF-878280E82746}" destId="{FFA157E9-CDD5-4637-8532-388465729859}"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02ED47-3707-4C0F-A816-73292D4B84EF}" type="doc">
      <dgm:prSet loTypeId="urn:microsoft.com/office/officeart/2018/2/layout/IconVerticalSolidList" loCatId="icon" qsTypeId="urn:microsoft.com/office/officeart/2005/8/quickstyle/simple1" qsCatId="simple" csTypeId="urn:microsoft.com/office/officeart/2018/5/colors/Iconchunking_neutralbg_accent2_2" csCatId="accent2" phldr="1"/>
      <dgm:spPr/>
      <dgm:t>
        <a:bodyPr/>
        <a:lstStyle/>
        <a:p>
          <a:endParaRPr lang="en-US"/>
        </a:p>
      </dgm:t>
    </dgm:pt>
    <dgm:pt modelId="{378A8385-CCBD-4362-A771-C91FDC7769BF}">
      <dgm:prSet/>
      <dgm:spPr/>
      <dgm:t>
        <a:bodyPr/>
        <a:lstStyle/>
        <a:p>
          <a:r>
            <a:rPr lang="en-GB"/>
            <a:t>Download and save files of records from databases/sources rather than importing them directly into a reference manager</a:t>
          </a:r>
          <a:endParaRPr lang="en-US"/>
        </a:p>
      </dgm:t>
    </dgm:pt>
    <dgm:pt modelId="{6F869F9D-40AD-4594-B374-D1406B4A513A}" type="parTrans" cxnId="{D87D49D0-7E1F-413C-9AEA-EC84FD42A77D}">
      <dgm:prSet/>
      <dgm:spPr/>
      <dgm:t>
        <a:bodyPr/>
        <a:lstStyle/>
        <a:p>
          <a:endParaRPr lang="en-US"/>
        </a:p>
      </dgm:t>
    </dgm:pt>
    <dgm:pt modelId="{A032EF80-FE31-48BD-90BC-DFDFEC04809B}" type="sibTrans" cxnId="{D87D49D0-7E1F-413C-9AEA-EC84FD42A77D}">
      <dgm:prSet/>
      <dgm:spPr/>
      <dgm:t>
        <a:bodyPr/>
        <a:lstStyle/>
        <a:p>
          <a:endParaRPr lang="en-US"/>
        </a:p>
      </dgm:t>
    </dgm:pt>
    <dgm:pt modelId="{A32FD09C-1AAF-49C6-B598-34D7028B001C}">
      <dgm:prSet/>
      <dgm:spPr/>
      <dgm:t>
        <a:bodyPr/>
        <a:lstStyle/>
        <a:p>
          <a:r>
            <a:rPr lang="en-GB"/>
            <a:t>Name your saved files with the database and number of records found e.g. </a:t>
          </a:r>
          <a:r>
            <a:rPr lang="en-GB" b="1"/>
            <a:t>AKI Medline 935.ris</a:t>
          </a:r>
          <a:r>
            <a:rPr lang="en-GB"/>
            <a:t> – so you remember which database it is and how many records should be imported</a:t>
          </a:r>
          <a:endParaRPr lang="en-US"/>
        </a:p>
      </dgm:t>
    </dgm:pt>
    <dgm:pt modelId="{C2332144-DCFA-47DF-A1ED-3CB4DFF1D0B3}" type="parTrans" cxnId="{86401A82-8D24-4EF5-AABD-3D0A1B7BE56C}">
      <dgm:prSet/>
      <dgm:spPr/>
      <dgm:t>
        <a:bodyPr/>
        <a:lstStyle/>
        <a:p>
          <a:endParaRPr lang="en-US"/>
        </a:p>
      </dgm:t>
    </dgm:pt>
    <dgm:pt modelId="{710107A6-781A-46EB-BE97-26CA6D8A4709}" type="sibTrans" cxnId="{86401A82-8D24-4EF5-AABD-3D0A1B7BE56C}">
      <dgm:prSet/>
      <dgm:spPr/>
      <dgm:t>
        <a:bodyPr/>
        <a:lstStyle/>
        <a:p>
          <a:endParaRPr lang="en-US"/>
        </a:p>
      </dgm:t>
    </dgm:pt>
    <dgm:pt modelId="{5B1DB571-2638-4F52-9ABD-1247D5481DC9}">
      <dgm:prSet/>
      <dgm:spPr/>
      <dgm:t>
        <a:bodyPr/>
        <a:lstStyle/>
        <a:p>
          <a:r>
            <a:rPr lang="en-GB" dirty="0"/>
            <a:t>Explore and learn your reference management software – push it to its limits</a:t>
          </a:r>
          <a:endParaRPr lang="en-US" dirty="0"/>
        </a:p>
      </dgm:t>
    </dgm:pt>
    <dgm:pt modelId="{FB4478D4-2980-4A2B-B108-710753B3580A}" type="parTrans" cxnId="{EC8B3059-4B13-4472-B2AB-F5FE3B6AA8CA}">
      <dgm:prSet/>
      <dgm:spPr/>
      <dgm:t>
        <a:bodyPr/>
        <a:lstStyle/>
        <a:p>
          <a:endParaRPr lang="en-US"/>
        </a:p>
      </dgm:t>
    </dgm:pt>
    <dgm:pt modelId="{5ECBA2B9-2BCC-4A0A-AFCF-3B7B18270F2E}" type="sibTrans" cxnId="{EC8B3059-4B13-4472-B2AB-F5FE3B6AA8CA}">
      <dgm:prSet/>
      <dgm:spPr/>
      <dgm:t>
        <a:bodyPr/>
        <a:lstStyle/>
        <a:p>
          <a:endParaRPr lang="en-US"/>
        </a:p>
      </dgm:t>
    </dgm:pt>
    <dgm:pt modelId="{A43A11F6-2C16-45C4-AB28-8927B2AD9748}" type="pres">
      <dgm:prSet presAssocID="{5002ED47-3707-4C0F-A816-73292D4B84EF}" presName="root" presStyleCnt="0">
        <dgm:presLayoutVars>
          <dgm:dir/>
          <dgm:resizeHandles val="exact"/>
        </dgm:presLayoutVars>
      </dgm:prSet>
      <dgm:spPr/>
    </dgm:pt>
    <dgm:pt modelId="{4FA72F26-D5D5-4935-9715-5B275742C8B2}" type="pres">
      <dgm:prSet presAssocID="{378A8385-CCBD-4362-A771-C91FDC7769BF}" presName="compNode" presStyleCnt="0"/>
      <dgm:spPr/>
    </dgm:pt>
    <dgm:pt modelId="{ED2379EA-514B-4358-82F1-2B1E51EDD049}" type="pres">
      <dgm:prSet presAssocID="{378A8385-CCBD-4362-A771-C91FDC7769BF}" presName="bgRect" presStyleLbl="bgShp" presStyleIdx="0" presStyleCnt="3"/>
      <dgm:spPr/>
    </dgm:pt>
    <dgm:pt modelId="{D284A3E0-205A-4377-88CF-7A7CF36B750B}" type="pres">
      <dgm:prSet presAssocID="{378A8385-CCBD-4362-A771-C91FDC7769B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pen Folder"/>
        </a:ext>
      </dgm:extLst>
    </dgm:pt>
    <dgm:pt modelId="{E6E31836-2E2E-4725-99F8-639AF9B6E4B5}" type="pres">
      <dgm:prSet presAssocID="{378A8385-CCBD-4362-A771-C91FDC7769BF}" presName="spaceRect" presStyleCnt="0"/>
      <dgm:spPr/>
    </dgm:pt>
    <dgm:pt modelId="{45CE4BC8-1BB1-4FB5-9293-03DE4D387FA2}" type="pres">
      <dgm:prSet presAssocID="{378A8385-CCBD-4362-A771-C91FDC7769BF}" presName="parTx" presStyleLbl="revTx" presStyleIdx="0" presStyleCnt="3">
        <dgm:presLayoutVars>
          <dgm:chMax val="0"/>
          <dgm:chPref val="0"/>
        </dgm:presLayoutVars>
      </dgm:prSet>
      <dgm:spPr/>
    </dgm:pt>
    <dgm:pt modelId="{95F09734-2AAA-4B83-8403-3C31321F582E}" type="pres">
      <dgm:prSet presAssocID="{A032EF80-FE31-48BD-90BC-DFDFEC04809B}" presName="sibTrans" presStyleCnt="0"/>
      <dgm:spPr/>
    </dgm:pt>
    <dgm:pt modelId="{5D524F78-DAA9-4557-9F1C-FF2F8B81F03F}" type="pres">
      <dgm:prSet presAssocID="{A32FD09C-1AAF-49C6-B598-34D7028B001C}" presName="compNode" presStyleCnt="0"/>
      <dgm:spPr/>
    </dgm:pt>
    <dgm:pt modelId="{C398B698-4BD3-46F5-B119-5FD46AFA2A37}" type="pres">
      <dgm:prSet presAssocID="{A32FD09C-1AAF-49C6-B598-34D7028B001C}" presName="bgRect" presStyleLbl="bgShp" presStyleIdx="1" presStyleCnt="3"/>
      <dgm:spPr/>
    </dgm:pt>
    <dgm:pt modelId="{8316203D-BB39-40A4-84DE-4BE985DFC0F5}" type="pres">
      <dgm:prSet presAssocID="{A32FD09C-1AAF-49C6-B598-34D7028B001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Pencil"/>
        </a:ext>
      </dgm:extLst>
    </dgm:pt>
    <dgm:pt modelId="{748CE309-B42A-4DC0-AE70-73B3F518FD0A}" type="pres">
      <dgm:prSet presAssocID="{A32FD09C-1AAF-49C6-B598-34D7028B001C}" presName="spaceRect" presStyleCnt="0"/>
      <dgm:spPr/>
    </dgm:pt>
    <dgm:pt modelId="{D16490D3-48C1-4E6F-8ED4-10BC98B01664}" type="pres">
      <dgm:prSet presAssocID="{A32FD09C-1AAF-49C6-B598-34D7028B001C}" presName="parTx" presStyleLbl="revTx" presStyleIdx="1" presStyleCnt="3">
        <dgm:presLayoutVars>
          <dgm:chMax val="0"/>
          <dgm:chPref val="0"/>
        </dgm:presLayoutVars>
      </dgm:prSet>
      <dgm:spPr/>
    </dgm:pt>
    <dgm:pt modelId="{9A946A70-1EDC-4F2D-994E-761486E343D3}" type="pres">
      <dgm:prSet presAssocID="{710107A6-781A-46EB-BE97-26CA6D8A4709}" presName="sibTrans" presStyleCnt="0"/>
      <dgm:spPr/>
    </dgm:pt>
    <dgm:pt modelId="{B1DC0EC0-A8E0-4A7A-82CF-4DACD16B2CF3}" type="pres">
      <dgm:prSet presAssocID="{5B1DB571-2638-4F52-9ABD-1247D5481DC9}" presName="compNode" presStyleCnt="0"/>
      <dgm:spPr/>
    </dgm:pt>
    <dgm:pt modelId="{4C3A9E40-88B8-4D5E-897A-2311E39C4E84}" type="pres">
      <dgm:prSet presAssocID="{5B1DB571-2638-4F52-9ABD-1247D5481DC9}" presName="bgRect" presStyleLbl="bgShp" presStyleIdx="2" presStyleCnt="3"/>
      <dgm:spPr/>
    </dgm:pt>
    <dgm:pt modelId="{7A5C25E1-DB1C-4AAE-929D-6878C165FC73}" type="pres">
      <dgm:prSet presAssocID="{5B1DB571-2638-4F52-9ABD-1247D5481DC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Muscular arm"/>
        </a:ext>
      </dgm:extLst>
    </dgm:pt>
    <dgm:pt modelId="{1BB36B9C-1725-4E3C-9581-4495D132D1D1}" type="pres">
      <dgm:prSet presAssocID="{5B1DB571-2638-4F52-9ABD-1247D5481DC9}" presName="spaceRect" presStyleCnt="0"/>
      <dgm:spPr/>
    </dgm:pt>
    <dgm:pt modelId="{F2D04B7E-D3FD-453E-8FC3-A9B3AF681EE6}" type="pres">
      <dgm:prSet presAssocID="{5B1DB571-2638-4F52-9ABD-1247D5481DC9}" presName="parTx" presStyleLbl="revTx" presStyleIdx="2" presStyleCnt="3">
        <dgm:presLayoutVars>
          <dgm:chMax val="0"/>
          <dgm:chPref val="0"/>
        </dgm:presLayoutVars>
      </dgm:prSet>
      <dgm:spPr/>
    </dgm:pt>
  </dgm:ptLst>
  <dgm:cxnLst>
    <dgm:cxn modelId="{8321243A-A204-4F18-82BA-77A27334C378}" type="presOf" srcId="{378A8385-CCBD-4362-A771-C91FDC7769BF}" destId="{45CE4BC8-1BB1-4FB5-9293-03DE4D387FA2}" srcOrd="0" destOrd="0" presId="urn:microsoft.com/office/officeart/2018/2/layout/IconVerticalSolidList"/>
    <dgm:cxn modelId="{9846134D-8B23-44F5-9CA8-EBE1E8CCC8BD}" type="presOf" srcId="{A32FD09C-1AAF-49C6-B598-34D7028B001C}" destId="{D16490D3-48C1-4E6F-8ED4-10BC98B01664}" srcOrd="0" destOrd="0" presId="urn:microsoft.com/office/officeart/2018/2/layout/IconVerticalSolidList"/>
    <dgm:cxn modelId="{FE4E0E4E-1D29-4794-923F-32856A8FEF1C}" type="presOf" srcId="{5002ED47-3707-4C0F-A816-73292D4B84EF}" destId="{A43A11F6-2C16-45C4-AB28-8927B2AD9748}" srcOrd="0" destOrd="0" presId="urn:microsoft.com/office/officeart/2018/2/layout/IconVerticalSolidList"/>
    <dgm:cxn modelId="{2E29C951-698A-40C1-811A-75EE09481FF7}" type="presOf" srcId="{5B1DB571-2638-4F52-9ABD-1247D5481DC9}" destId="{F2D04B7E-D3FD-453E-8FC3-A9B3AF681EE6}" srcOrd="0" destOrd="0" presId="urn:microsoft.com/office/officeart/2018/2/layout/IconVerticalSolidList"/>
    <dgm:cxn modelId="{EC8B3059-4B13-4472-B2AB-F5FE3B6AA8CA}" srcId="{5002ED47-3707-4C0F-A816-73292D4B84EF}" destId="{5B1DB571-2638-4F52-9ABD-1247D5481DC9}" srcOrd="2" destOrd="0" parTransId="{FB4478D4-2980-4A2B-B108-710753B3580A}" sibTransId="{5ECBA2B9-2BCC-4A0A-AFCF-3B7B18270F2E}"/>
    <dgm:cxn modelId="{86401A82-8D24-4EF5-AABD-3D0A1B7BE56C}" srcId="{5002ED47-3707-4C0F-A816-73292D4B84EF}" destId="{A32FD09C-1AAF-49C6-B598-34D7028B001C}" srcOrd="1" destOrd="0" parTransId="{C2332144-DCFA-47DF-A1ED-3CB4DFF1D0B3}" sibTransId="{710107A6-781A-46EB-BE97-26CA6D8A4709}"/>
    <dgm:cxn modelId="{D87D49D0-7E1F-413C-9AEA-EC84FD42A77D}" srcId="{5002ED47-3707-4C0F-A816-73292D4B84EF}" destId="{378A8385-CCBD-4362-A771-C91FDC7769BF}" srcOrd="0" destOrd="0" parTransId="{6F869F9D-40AD-4594-B374-D1406B4A513A}" sibTransId="{A032EF80-FE31-48BD-90BC-DFDFEC04809B}"/>
    <dgm:cxn modelId="{1EFEA86B-2730-474F-A4A0-01AA2F3193CB}" type="presParOf" srcId="{A43A11F6-2C16-45C4-AB28-8927B2AD9748}" destId="{4FA72F26-D5D5-4935-9715-5B275742C8B2}" srcOrd="0" destOrd="0" presId="urn:microsoft.com/office/officeart/2018/2/layout/IconVerticalSolidList"/>
    <dgm:cxn modelId="{DD49CEA4-6715-46AB-A65B-E929B27A2B8F}" type="presParOf" srcId="{4FA72F26-D5D5-4935-9715-5B275742C8B2}" destId="{ED2379EA-514B-4358-82F1-2B1E51EDD049}" srcOrd="0" destOrd="0" presId="urn:microsoft.com/office/officeart/2018/2/layout/IconVerticalSolidList"/>
    <dgm:cxn modelId="{A671E3FA-F8C9-4C6D-9C8C-CB80EDA021F3}" type="presParOf" srcId="{4FA72F26-D5D5-4935-9715-5B275742C8B2}" destId="{D284A3E0-205A-4377-88CF-7A7CF36B750B}" srcOrd="1" destOrd="0" presId="urn:microsoft.com/office/officeart/2018/2/layout/IconVerticalSolidList"/>
    <dgm:cxn modelId="{6046FE4B-DDF4-4249-A5C1-48871F0E405C}" type="presParOf" srcId="{4FA72F26-D5D5-4935-9715-5B275742C8B2}" destId="{E6E31836-2E2E-4725-99F8-639AF9B6E4B5}" srcOrd="2" destOrd="0" presId="urn:microsoft.com/office/officeart/2018/2/layout/IconVerticalSolidList"/>
    <dgm:cxn modelId="{22F4F7AD-C8DA-4BBE-8681-92261B8525B8}" type="presParOf" srcId="{4FA72F26-D5D5-4935-9715-5B275742C8B2}" destId="{45CE4BC8-1BB1-4FB5-9293-03DE4D387FA2}" srcOrd="3" destOrd="0" presId="urn:microsoft.com/office/officeart/2018/2/layout/IconVerticalSolidList"/>
    <dgm:cxn modelId="{9BB820D0-AB8B-4931-B424-884452412F1E}" type="presParOf" srcId="{A43A11F6-2C16-45C4-AB28-8927B2AD9748}" destId="{95F09734-2AAA-4B83-8403-3C31321F582E}" srcOrd="1" destOrd="0" presId="urn:microsoft.com/office/officeart/2018/2/layout/IconVerticalSolidList"/>
    <dgm:cxn modelId="{06AEE945-A79D-4CE7-BD70-583E350FA728}" type="presParOf" srcId="{A43A11F6-2C16-45C4-AB28-8927B2AD9748}" destId="{5D524F78-DAA9-4557-9F1C-FF2F8B81F03F}" srcOrd="2" destOrd="0" presId="urn:microsoft.com/office/officeart/2018/2/layout/IconVerticalSolidList"/>
    <dgm:cxn modelId="{8050A777-E718-4943-8765-9DACBFAA0CBC}" type="presParOf" srcId="{5D524F78-DAA9-4557-9F1C-FF2F8B81F03F}" destId="{C398B698-4BD3-46F5-B119-5FD46AFA2A37}" srcOrd="0" destOrd="0" presId="urn:microsoft.com/office/officeart/2018/2/layout/IconVerticalSolidList"/>
    <dgm:cxn modelId="{315E79E8-03F3-4E20-938A-B09FB9D63407}" type="presParOf" srcId="{5D524F78-DAA9-4557-9F1C-FF2F8B81F03F}" destId="{8316203D-BB39-40A4-84DE-4BE985DFC0F5}" srcOrd="1" destOrd="0" presId="urn:microsoft.com/office/officeart/2018/2/layout/IconVerticalSolidList"/>
    <dgm:cxn modelId="{1291F7D6-7BAF-4E88-A2B3-F8A704A709AF}" type="presParOf" srcId="{5D524F78-DAA9-4557-9F1C-FF2F8B81F03F}" destId="{748CE309-B42A-4DC0-AE70-73B3F518FD0A}" srcOrd="2" destOrd="0" presId="urn:microsoft.com/office/officeart/2018/2/layout/IconVerticalSolidList"/>
    <dgm:cxn modelId="{2FF2E2C9-31D9-42A1-95BE-DEDA25271940}" type="presParOf" srcId="{5D524F78-DAA9-4557-9F1C-FF2F8B81F03F}" destId="{D16490D3-48C1-4E6F-8ED4-10BC98B01664}" srcOrd="3" destOrd="0" presId="urn:microsoft.com/office/officeart/2018/2/layout/IconVerticalSolidList"/>
    <dgm:cxn modelId="{D3A02641-398E-4752-8A64-3DF26B93C75B}" type="presParOf" srcId="{A43A11F6-2C16-45C4-AB28-8927B2AD9748}" destId="{9A946A70-1EDC-4F2D-994E-761486E343D3}" srcOrd="3" destOrd="0" presId="urn:microsoft.com/office/officeart/2018/2/layout/IconVerticalSolidList"/>
    <dgm:cxn modelId="{D9A65093-852B-46D3-9164-54590CE5AB62}" type="presParOf" srcId="{A43A11F6-2C16-45C4-AB28-8927B2AD9748}" destId="{B1DC0EC0-A8E0-4A7A-82CF-4DACD16B2CF3}" srcOrd="4" destOrd="0" presId="urn:microsoft.com/office/officeart/2018/2/layout/IconVerticalSolidList"/>
    <dgm:cxn modelId="{7B26F514-6D30-49FE-A8F4-BB12444B1707}" type="presParOf" srcId="{B1DC0EC0-A8E0-4A7A-82CF-4DACD16B2CF3}" destId="{4C3A9E40-88B8-4D5E-897A-2311E39C4E84}" srcOrd="0" destOrd="0" presId="urn:microsoft.com/office/officeart/2018/2/layout/IconVerticalSolidList"/>
    <dgm:cxn modelId="{04142576-0A11-44CF-86E3-AFAFA8DAAA34}" type="presParOf" srcId="{B1DC0EC0-A8E0-4A7A-82CF-4DACD16B2CF3}" destId="{7A5C25E1-DB1C-4AAE-929D-6878C165FC73}" srcOrd="1" destOrd="0" presId="urn:microsoft.com/office/officeart/2018/2/layout/IconVerticalSolidList"/>
    <dgm:cxn modelId="{96C0CB93-A5F1-4708-A9D1-2E2BDFDCCC2C}" type="presParOf" srcId="{B1DC0EC0-A8E0-4A7A-82CF-4DACD16B2CF3}" destId="{1BB36B9C-1725-4E3C-9581-4495D132D1D1}" srcOrd="2" destOrd="0" presId="urn:microsoft.com/office/officeart/2018/2/layout/IconVerticalSolidList"/>
    <dgm:cxn modelId="{A12BAB4E-B0B0-4AC7-8A20-9543B63F8644}" type="presParOf" srcId="{B1DC0EC0-A8E0-4A7A-82CF-4DACD16B2CF3}" destId="{F2D04B7E-D3FD-453E-8FC3-A9B3AF681EE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54090E-9D2A-41BF-8A96-FE8456D91A37}"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0C9CB0C6-A94A-40D8-8C67-1539B126B262}">
      <dgm:prSet custT="1"/>
      <dgm:spPr/>
      <dgm:t>
        <a:bodyPr/>
        <a:lstStyle/>
        <a:p>
          <a:r>
            <a:rPr lang="en-GB" sz="2000" dirty="0"/>
            <a:t>126 pages, 6 years old.</a:t>
          </a:r>
          <a:endParaRPr lang="en-US" sz="2000" dirty="0"/>
        </a:p>
      </dgm:t>
    </dgm:pt>
    <dgm:pt modelId="{8D4B43CC-69D8-4A04-AC11-E4F8E3B19129}" type="parTrans" cxnId="{E8284D42-3F8F-4CEC-802B-0D3DB106FDE9}">
      <dgm:prSet/>
      <dgm:spPr/>
      <dgm:t>
        <a:bodyPr/>
        <a:lstStyle/>
        <a:p>
          <a:endParaRPr lang="en-US" sz="2000"/>
        </a:p>
      </dgm:t>
    </dgm:pt>
    <dgm:pt modelId="{89094793-3F19-4464-8D65-0D320CE8396B}" type="sibTrans" cxnId="{E8284D42-3F8F-4CEC-802B-0D3DB106FDE9}">
      <dgm:prSet/>
      <dgm:spPr/>
      <dgm:t>
        <a:bodyPr/>
        <a:lstStyle/>
        <a:p>
          <a:endParaRPr lang="en-US" sz="2000"/>
        </a:p>
      </dgm:t>
    </dgm:pt>
    <dgm:pt modelId="{2E419D2E-679D-46D0-A77D-C289D279B87E}">
      <dgm:prSet custT="1"/>
      <dgm:spPr/>
      <dgm:t>
        <a:bodyPr/>
        <a:lstStyle/>
        <a:p>
          <a:r>
            <a:rPr lang="en-GB" sz="2000" dirty="0"/>
            <a:t>Practical tips for search methods for a range of review types.</a:t>
          </a:r>
          <a:endParaRPr lang="en-US" sz="2000" dirty="0"/>
        </a:p>
      </dgm:t>
    </dgm:pt>
    <dgm:pt modelId="{A028148B-CC3B-4B5A-BA41-74EFE199406F}" type="parTrans" cxnId="{99DC5E7E-E27A-41ED-913D-A7DF40475646}">
      <dgm:prSet/>
      <dgm:spPr/>
      <dgm:t>
        <a:bodyPr/>
        <a:lstStyle/>
        <a:p>
          <a:endParaRPr lang="en-US" sz="2000"/>
        </a:p>
      </dgm:t>
    </dgm:pt>
    <dgm:pt modelId="{DEB05A53-4DEC-4647-94F8-096BF4B00A24}" type="sibTrans" cxnId="{99DC5E7E-E27A-41ED-913D-A7DF40475646}">
      <dgm:prSet/>
      <dgm:spPr/>
      <dgm:t>
        <a:bodyPr/>
        <a:lstStyle/>
        <a:p>
          <a:endParaRPr lang="en-US" sz="2000"/>
        </a:p>
      </dgm:t>
    </dgm:pt>
    <dgm:pt modelId="{5A65ADDF-2ACA-4B7C-BA03-B853160A4EEB}">
      <dgm:prSet custT="1"/>
      <dgm:spPr/>
      <dgm:t>
        <a:bodyPr/>
        <a:lstStyle/>
        <a:p>
          <a:r>
            <a:rPr lang="en-GB" sz="2000"/>
            <a:t>Signposts to external, guides, webpages and links to ‘internal’ documents and instructions.</a:t>
          </a:r>
          <a:endParaRPr lang="en-US" sz="2000"/>
        </a:p>
      </dgm:t>
    </dgm:pt>
    <dgm:pt modelId="{C0757B6D-5945-4B68-B0A5-393289880FC9}" type="parTrans" cxnId="{FC0A8C73-55F5-4142-A20E-6B5267B1972D}">
      <dgm:prSet/>
      <dgm:spPr/>
      <dgm:t>
        <a:bodyPr/>
        <a:lstStyle/>
        <a:p>
          <a:endParaRPr lang="en-US" sz="2000"/>
        </a:p>
      </dgm:t>
    </dgm:pt>
    <dgm:pt modelId="{96698789-EA4A-48FC-A576-B9DC725B97D7}" type="sibTrans" cxnId="{FC0A8C73-55F5-4142-A20E-6B5267B1972D}">
      <dgm:prSet/>
      <dgm:spPr/>
      <dgm:t>
        <a:bodyPr/>
        <a:lstStyle/>
        <a:p>
          <a:endParaRPr lang="en-US" sz="2000"/>
        </a:p>
      </dgm:t>
    </dgm:pt>
    <dgm:pt modelId="{B4AAAC7A-C53D-4852-808A-D7B98F904EA8}">
      <dgm:prSet custT="1"/>
      <dgm:spPr/>
      <dgm:t>
        <a:bodyPr/>
        <a:lstStyle/>
        <a:p>
          <a:r>
            <a:rPr lang="en-GB" sz="2000" b="1" dirty="0"/>
            <a:t>Thanks to Thomas Veale for getting us started.</a:t>
          </a:r>
          <a:r>
            <a:rPr lang="en-GB" sz="2000" dirty="0"/>
            <a:t> </a:t>
          </a:r>
        </a:p>
        <a:p>
          <a:r>
            <a:rPr lang="en-GB" sz="2000" dirty="0"/>
            <a:t>Thanks to </a:t>
          </a:r>
          <a:r>
            <a:rPr lang="en-GB" sz="2000" dirty="0" err="1"/>
            <a:t>Kirstine</a:t>
          </a:r>
          <a:r>
            <a:rPr lang="en-GB" sz="2000" dirty="0"/>
            <a:t> McDermid, Rocio Rodriguez-Lopez, Donna Irving, Naila Dracup, and Natalie King for contributions over the years.</a:t>
          </a:r>
          <a:endParaRPr lang="en-US" sz="2000" dirty="0"/>
        </a:p>
      </dgm:t>
    </dgm:pt>
    <dgm:pt modelId="{D26AC3DE-B718-43C2-ACBB-425E4B796261}" type="parTrans" cxnId="{BD1BFFA3-E2EC-4F60-9B38-620AF70BD6DB}">
      <dgm:prSet/>
      <dgm:spPr/>
      <dgm:t>
        <a:bodyPr/>
        <a:lstStyle/>
        <a:p>
          <a:endParaRPr lang="en-US" sz="2000"/>
        </a:p>
      </dgm:t>
    </dgm:pt>
    <dgm:pt modelId="{F5A6BB8A-C356-4AFA-9D61-669747755317}" type="sibTrans" cxnId="{BD1BFFA3-E2EC-4F60-9B38-620AF70BD6DB}">
      <dgm:prSet/>
      <dgm:spPr/>
      <dgm:t>
        <a:bodyPr/>
        <a:lstStyle/>
        <a:p>
          <a:endParaRPr lang="en-US" sz="2000"/>
        </a:p>
      </dgm:t>
    </dgm:pt>
    <dgm:pt modelId="{908B5CEB-82A6-460D-9251-5448885D0B0F}" type="pres">
      <dgm:prSet presAssocID="{FE54090E-9D2A-41BF-8A96-FE8456D91A37}" presName="root" presStyleCnt="0">
        <dgm:presLayoutVars>
          <dgm:dir/>
          <dgm:resizeHandles val="exact"/>
        </dgm:presLayoutVars>
      </dgm:prSet>
      <dgm:spPr/>
    </dgm:pt>
    <dgm:pt modelId="{CA19FC22-FB8A-42BD-A2FF-B12484E63CD2}" type="pres">
      <dgm:prSet presAssocID="{0C9CB0C6-A94A-40D8-8C67-1539B126B262}" presName="compNode" presStyleCnt="0"/>
      <dgm:spPr/>
    </dgm:pt>
    <dgm:pt modelId="{9EA9941E-CB3D-47E0-8C13-FB7C8A38982D}" type="pres">
      <dgm:prSet presAssocID="{0C9CB0C6-A94A-40D8-8C67-1539B126B262}" presName="bgRect" presStyleLbl="bgShp" presStyleIdx="0" presStyleCnt="4"/>
      <dgm:spPr/>
    </dgm:pt>
    <dgm:pt modelId="{89DD7878-0D61-4E77-94BE-59D411D0CB66}" type="pres">
      <dgm:prSet presAssocID="{0C9CB0C6-A94A-40D8-8C67-1539B126B26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9FEB7F5F-E6CA-429C-9BBB-5757E3576E8C}" type="pres">
      <dgm:prSet presAssocID="{0C9CB0C6-A94A-40D8-8C67-1539B126B262}" presName="spaceRect" presStyleCnt="0"/>
      <dgm:spPr/>
    </dgm:pt>
    <dgm:pt modelId="{BB2786F7-E1F6-4766-8F94-087B32406BAA}" type="pres">
      <dgm:prSet presAssocID="{0C9CB0C6-A94A-40D8-8C67-1539B126B262}" presName="parTx" presStyleLbl="revTx" presStyleIdx="0" presStyleCnt="4">
        <dgm:presLayoutVars>
          <dgm:chMax val="0"/>
          <dgm:chPref val="0"/>
        </dgm:presLayoutVars>
      </dgm:prSet>
      <dgm:spPr/>
    </dgm:pt>
    <dgm:pt modelId="{623CF088-D25B-4733-8377-7BC56476DE17}" type="pres">
      <dgm:prSet presAssocID="{89094793-3F19-4464-8D65-0D320CE8396B}" presName="sibTrans" presStyleCnt="0"/>
      <dgm:spPr/>
    </dgm:pt>
    <dgm:pt modelId="{2A6701AD-AA54-499F-84E0-9EEA7AA63D04}" type="pres">
      <dgm:prSet presAssocID="{2E419D2E-679D-46D0-A77D-C289D279B87E}" presName="compNode" presStyleCnt="0"/>
      <dgm:spPr/>
    </dgm:pt>
    <dgm:pt modelId="{DE91A290-102D-4D3A-B4F2-33D37893E3C4}" type="pres">
      <dgm:prSet presAssocID="{2E419D2E-679D-46D0-A77D-C289D279B87E}" presName="bgRect" presStyleLbl="bgShp" presStyleIdx="1" presStyleCnt="4"/>
      <dgm:spPr/>
    </dgm:pt>
    <dgm:pt modelId="{7C6F0125-9EBD-4525-9938-A9354F187686}" type="pres">
      <dgm:prSet presAssocID="{2E419D2E-679D-46D0-A77D-C289D279B87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Lightbulb and gear"/>
        </a:ext>
      </dgm:extLst>
    </dgm:pt>
    <dgm:pt modelId="{C2B7D4FB-8C55-4E82-B3E7-7BFB7A3F9ACA}" type="pres">
      <dgm:prSet presAssocID="{2E419D2E-679D-46D0-A77D-C289D279B87E}" presName="spaceRect" presStyleCnt="0"/>
      <dgm:spPr/>
    </dgm:pt>
    <dgm:pt modelId="{EDF7C4BA-9CDF-4822-ACEC-453DCCF0256C}" type="pres">
      <dgm:prSet presAssocID="{2E419D2E-679D-46D0-A77D-C289D279B87E}" presName="parTx" presStyleLbl="revTx" presStyleIdx="1" presStyleCnt="4">
        <dgm:presLayoutVars>
          <dgm:chMax val="0"/>
          <dgm:chPref val="0"/>
        </dgm:presLayoutVars>
      </dgm:prSet>
      <dgm:spPr/>
    </dgm:pt>
    <dgm:pt modelId="{EDFE1445-2E9A-4A95-86B1-13414D259FE7}" type="pres">
      <dgm:prSet presAssocID="{DEB05A53-4DEC-4647-94F8-096BF4B00A24}" presName="sibTrans" presStyleCnt="0"/>
      <dgm:spPr/>
    </dgm:pt>
    <dgm:pt modelId="{D254C325-794E-4FAB-983F-64662F775E6C}" type="pres">
      <dgm:prSet presAssocID="{5A65ADDF-2ACA-4B7C-BA03-B853160A4EEB}" presName="compNode" presStyleCnt="0"/>
      <dgm:spPr/>
    </dgm:pt>
    <dgm:pt modelId="{5472FEAA-05C4-4488-A8E7-DF9CE6E172F3}" type="pres">
      <dgm:prSet presAssocID="{5A65ADDF-2ACA-4B7C-BA03-B853160A4EEB}" presName="bgRect" presStyleLbl="bgShp" presStyleIdx="2" presStyleCnt="4"/>
      <dgm:spPr/>
    </dgm:pt>
    <dgm:pt modelId="{3D2721C6-8AEC-49A0-A853-E2D214E6D2C8}" type="pres">
      <dgm:prSet presAssocID="{5A65ADDF-2ACA-4B7C-BA03-B853160A4EE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ignpost"/>
        </a:ext>
      </dgm:extLst>
    </dgm:pt>
    <dgm:pt modelId="{89239BB2-00C8-41F1-952D-D575D8F1694C}" type="pres">
      <dgm:prSet presAssocID="{5A65ADDF-2ACA-4B7C-BA03-B853160A4EEB}" presName="spaceRect" presStyleCnt="0"/>
      <dgm:spPr/>
    </dgm:pt>
    <dgm:pt modelId="{0B23DFF9-FB15-4D90-9089-F813AC2A180A}" type="pres">
      <dgm:prSet presAssocID="{5A65ADDF-2ACA-4B7C-BA03-B853160A4EEB}" presName="parTx" presStyleLbl="revTx" presStyleIdx="2" presStyleCnt="4">
        <dgm:presLayoutVars>
          <dgm:chMax val="0"/>
          <dgm:chPref val="0"/>
        </dgm:presLayoutVars>
      </dgm:prSet>
      <dgm:spPr/>
    </dgm:pt>
    <dgm:pt modelId="{97094E7E-6A75-44EA-BD66-A847D27FA58B}" type="pres">
      <dgm:prSet presAssocID="{96698789-EA4A-48FC-A576-B9DC725B97D7}" presName="sibTrans" presStyleCnt="0"/>
      <dgm:spPr/>
    </dgm:pt>
    <dgm:pt modelId="{4BFFD445-76CA-4F59-A08B-45EEF4835372}" type="pres">
      <dgm:prSet presAssocID="{B4AAAC7A-C53D-4852-808A-D7B98F904EA8}" presName="compNode" presStyleCnt="0"/>
      <dgm:spPr/>
    </dgm:pt>
    <dgm:pt modelId="{1422C160-69F8-4ABF-9F91-1D6CEE3DCBE3}" type="pres">
      <dgm:prSet presAssocID="{B4AAAC7A-C53D-4852-808A-D7B98F904EA8}" presName="bgRect" presStyleLbl="bgShp" presStyleIdx="3" presStyleCnt="4"/>
      <dgm:spPr/>
    </dgm:pt>
    <dgm:pt modelId="{93EA877F-F0DC-42D5-A881-FEBE2E1E60A0}" type="pres">
      <dgm:prSet presAssocID="{B4AAAC7A-C53D-4852-808A-D7B98F904EA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Clapping hands"/>
        </a:ext>
      </dgm:extLst>
    </dgm:pt>
    <dgm:pt modelId="{A029CF66-A20C-48B1-B728-DBB422230127}" type="pres">
      <dgm:prSet presAssocID="{B4AAAC7A-C53D-4852-808A-D7B98F904EA8}" presName="spaceRect" presStyleCnt="0"/>
      <dgm:spPr/>
    </dgm:pt>
    <dgm:pt modelId="{EBFCCF14-6509-42CC-A107-1CEB6F60B5EF}" type="pres">
      <dgm:prSet presAssocID="{B4AAAC7A-C53D-4852-808A-D7B98F904EA8}" presName="parTx" presStyleLbl="revTx" presStyleIdx="3" presStyleCnt="4">
        <dgm:presLayoutVars>
          <dgm:chMax val="0"/>
          <dgm:chPref val="0"/>
        </dgm:presLayoutVars>
      </dgm:prSet>
      <dgm:spPr/>
    </dgm:pt>
  </dgm:ptLst>
  <dgm:cxnLst>
    <dgm:cxn modelId="{89CD9B0D-BA4F-4C4A-89EB-097DC7E4B579}" type="presOf" srcId="{B4AAAC7A-C53D-4852-808A-D7B98F904EA8}" destId="{EBFCCF14-6509-42CC-A107-1CEB6F60B5EF}" srcOrd="0" destOrd="0" presId="urn:microsoft.com/office/officeart/2018/2/layout/IconVerticalSolidList"/>
    <dgm:cxn modelId="{1886695B-BAD8-49C5-8D0F-89B102EEF704}" type="presOf" srcId="{0C9CB0C6-A94A-40D8-8C67-1539B126B262}" destId="{BB2786F7-E1F6-4766-8F94-087B32406BAA}" srcOrd="0" destOrd="0" presId="urn:microsoft.com/office/officeart/2018/2/layout/IconVerticalSolidList"/>
    <dgm:cxn modelId="{E8284D42-3F8F-4CEC-802B-0D3DB106FDE9}" srcId="{FE54090E-9D2A-41BF-8A96-FE8456D91A37}" destId="{0C9CB0C6-A94A-40D8-8C67-1539B126B262}" srcOrd="0" destOrd="0" parTransId="{8D4B43CC-69D8-4A04-AC11-E4F8E3B19129}" sibTransId="{89094793-3F19-4464-8D65-0D320CE8396B}"/>
    <dgm:cxn modelId="{FC0A8C73-55F5-4142-A20E-6B5267B1972D}" srcId="{FE54090E-9D2A-41BF-8A96-FE8456D91A37}" destId="{5A65ADDF-2ACA-4B7C-BA03-B853160A4EEB}" srcOrd="2" destOrd="0" parTransId="{C0757B6D-5945-4B68-B0A5-393289880FC9}" sibTransId="{96698789-EA4A-48FC-A576-B9DC725B97D7}"/>
    <dgm:cxn modelId="{99DC5E7E-E27A-41ED-913D-A7DF40475646}" srcId="{FE54090E-9D2A-41BF-8A96-FE8456D91A37}" destId="{2E419D2E-679D-46D0-A77D-C289D279B87E}" srcOrd="1" destOrd="0" parTransId="{A028148B-CC3B-4B5A-BA41-74EFE199406F}" sibTransId="{DEB05A53-4DEC-4647-94F8-096BF4B00A24}"/>
    <dgm:cxn modelId="{9AFA64A1-A37A-4FCC-AAA4-8EB0AC7C3611}" type="presOf" srcId="{FE54090E-9D2A-41BF-8A96-FE8456D91A37}" destId="{908B5CEB-82A6-460D-9251-5448885D0B0F}" srcOrd="0" destOrd="0" presId="urn:microsoft.com/office/officeart/2018/2/layout/IconVerticalSolidList"/>
    <dgm:cxn modelId="{BD1BFFA3-E2EC-4F60-9B38-620AF70BD6DB}" srcId="{FE54090E-9D2A-41BF-8A96-FE8456D91A37}" destId="{B4AAAC7A-C53D-4852-808A-D7B98F904EA8}" srcOrd="3" destOrd="0" parTransId="{D26AC3DE-B718-43C2-ACBB-425E4B796261}" sibTransId="{F5A6BB8A-C356-4AFA-9D61-669747755317}"/>
    <dgm:cxn modelId="{00BDBEB0-C4BD-4DE2-9E3F-C0A847D48227}" type="presOf" srcId="{2E419D2E-679D-46D0-A77D-C289D279B87E}" destId="{EDF7C4BA-9CDF-4822-ACEC-453DCCF0256C}" srcOrd="0" destOrd="0" presId="urn:microsoft.com/office/officeart/2018/2/layout/IconVerticalSolidList"/>
    <dgm:cxn modelId="{31A681C2-C3FF-4C73-81EE-E46FA1F8C54C}" type="presOf" srcId="{5A65ADDF-2ACA-4B7C-BA03-B853160A4EEB}" destId="{0B23DFF9-FB15-4D90-9089-F813AC2A180A}" srcOrd="0" destOrd="0" presId="urn:microsoft.com/office/officeart/2018/2/layout/IconVerticalSolidList"/>
    <dgm:cxn modelId="{1A0D70BA-8A9C-4824-8414-B14E4FBD1040}" type="presParOf" srcId="{908B5CEB-82A6-460D-9251-5448885D0B0F}" destId="{CA19FC22-FB8A-42BD-A2FF-B12484E63CD2}" srcOrd="0" destOrd="0" presId="urn:microsoft.com/office/officeart/2018/2/layout/IconVerticalSolidList"/>
    <dgm:cxn modelId="{B419DFE1-BCA2-48B1-98B3-C05B25822614}" type="presParOf" srcId="{CA19FC22-FB8A-42BD-A2FF-B12484E63CD2}" destId="{9EA9941E-CB3D-47E0-8C13-FB7C8A38982D}" srcOrd="0" destOrd="0" presId="urn:microsoft.com/office/officeart/2018/2/layout/IconVerticalSolidList"/>
    <dgm:cxn modelId="{BB2116D4-7345-4BAB-980E-CD527AE92363}" type="presParOf" srcId="{CA19FC22-FB8A-42BD-A2FF-B12484E63CD2}" destId="{89DD7878-0D61-4E77-94BE-59D411D0CB66}" srcOrd="1" destOrd="0" presId="urn:microsoft.com/office/officeart/2018/2/layout/IconVerticalSolidList"/>
    <dgm:cxn modelId="{AB9C76E0-7010-4A4E-B7CB-794EDDD4EF12}" type="presParOf" srcId="{CA19FC22-FB8A-42BD-A2FF-B12484E63CD2}" destId="{9FEB7F5F-E6CA-429C-9BBB-5757E3576E8C}" srcOrd="2" destOrd="0" presId="urn:microsoft.com/office/officeart/2018/2/layout/IconVerticalSolidList"/>
    <dgm:cxn modelId="{21D37164-F85A-4396-8697-69844DA89262}" type="presParOf" srcId="{CA19FC22-FB8A-42BD-A2FF-B12484E63CD2}" destId="{BB2786F7-E1F6-4766-8F94-087B32406BAA}" srcOrd="3" destOrd="0" presId="urn:microsoft.com/office/officeart/2018/2/layout/IconVerticalSolidList"/>
    <dgm:cxn modelId="{2B99FCD1-963A-45CC-951C-E00EDA36CAD7}" type="presParOf" srcId="{908B5CEB-82A6-460D-9251-5448885D0B0F}" destId="{623CF088-D25B-4733-8377-7BC56476DE17}" srcOrd="1" destOrd="0" presId="urn:microsoft.com/office/officeart/2018/2/layout/IconVerticalSolidList"/>
    <dgm:cxn modelId="{783C506F-EA0C-4991-9C48-794183412B89}" type="presParOf" srcId="{908B5CEB-82A6-460D-9251-5448885D0B0F}" destId="{2A6701AD-AA54-499F-84E0-9EEA7AA63D04}" srcOrd="2" destOrd="0" presId="urn:microsoft.com/office/officeart/2018/2/layout/IconVerticalSolidList"/>
    <dgm:cxn modelId="{30D92799-9E16-4C75-95CE-0B00154114AE}" type="presParOf" srcId="{2A6701AD-AA54-499F-84E0-9EEA7AA63D04}" destId="{DE91A290-102D-4D3A-B4F2-33D37893E3C4}" srcOrd="0" destOrd="0" presId="urn:microsoft.com/office/officeart/2018/2/layout/IconVerticalSolidList"/>
    <dgm:cxn modelId="{1F5C3CA7-7A6D-4ACA-BB44-88D20770BD06}" type="presParOf" srcId="{2A6701AD-AA54-499F-84E0-9EEA7AA63D04}" destId="{7C6F0125-9EBD-4525-9938-A9354F187686}" srcOrd="1" destOrd="0" presId="urn:microsoft.com/office/officeart/2018/2/layout/IconVerticalSolidList"/>
    <dgm:cxn modelId="{EB685352-10A2-42D5-BDC5-2C71EB0AA050}" type="presParOf" srcId="{2A6701AD-AA54-499F-84E0-9EEA7AA63D04}" destId="{C2B7D4FB-8C55-4E82-B3E7-7BFB7A3F9ACA}" srcOrd="2" destOrd="0" presId="urn:microsoft.com/office/officeart/2018/2/layout/IconVerticalSolidList"/>
    <dgm:cxn modelId="{39049418-2088-4E9A-8608-AF9472F9A5B8}" type="presParOf" srcId="{2A6701AD-AA54-499F-84E0-9EEA7AA63D04}" destId="{EDF7C4BA-9CDF-4822-ACEC-453DCCF0256C}" srcOrd="3" destOrd="0" presId="urn:microsoft.com/office/officeart/2018/2/layout/IconVerticalSolidList"/>
    <dgm:cxn modelId="{2BFBC562-A8CA-4DEA-8978-CF54A5BE6349}" type="presParOf" srcId="{908B5CEB-82A6-460D-9251-5448885D0B0F}" destId="{EDFE1445-2E9A-4A95-86B1-13414D259FE7}" srcOrd="3" destOrd="0" presId="urn:microsoft.com/office/officeart/2018/2/layout/IconVerticalSolidList"/>
    <dgm:cxn modelId="{8EEBCBA1-B1C2-4834-81F1-81B043DB194B}" type="presParOf" srcId="{908B5CEB-82A6-460D-9251-5448885D0B0F}" destId="{D254C325-794E-4FAB-983F-64662F775E6C}" srcOrd="4" destOrd="0" presId="urn:microsoft.com/office/officeart/2018/2/layout/IconVerticalSolidList"/>
    <dgm:cxn modelId="{158DCEC2-5B15-46C2-81DC-95B409272A30}" type="presParOf" srcId="{D254C325-794E-4FAB-983F-64662F775E6C}" destId="{5472FEAA-05C4-4488-A8E7-DF9CE6E172F3}" srcOrd="0" destOrd="0" presId="urn:microsoft.com/office/officeart/2018/2/layout/IconVerticalSolidList"/>
    <dgm:cxn modelId="{82371A81-DE33-438A-B893-C21CB134551F}" type="presParOf" srcId="{D254C325-794E-4FAB-983F-64662F775E6C}" destId="{3D2721C6-8AEC-49A0-A853-E2D214E6D2C8}" srcOrd="1" destOrd="0" presId="urn:microsoft.com/office/officeart/2018/2/layout/IconVerticalSolidList"/>
    <dgm:cxn modelId="{BA222D36-45C6-40E4-BD00-797D34CD35BC}" type="presParOf" srcId="{D254C325-794E-4FAB-983F-64662F775E6C}" destId="{89239BB2-00C8-41F1-952D-D575D8F1694C}" srcOrd="2" destOrd="0" presId="urn:microsoft.com/office/officeart/2018/2/layout/IconVerticalSolidList"/>
    <dgm:cxn modelId="{9A14651B-AC49-4AE7-98B7-72C2EB5EB7E6}" type="presParOf" srcId="{D254C325-794E-4FAB-983F-64662F775E6C}" destId="{0B23DFF9-FB15-4D90-9089-F813AC2A180A}" srcOrd="3" destOrd="0" presId="urn:microsoft.com/office/officeart/2018/2/layout/IconVerticalSolidList"/>
    <dgm:cxn modelId="{C6C4FA8A-4224-46E6-B6C9-18B0B8458475}" type="presParOf" srcId="{908B5CEB-82A6-460D-9251-5448885D0B0F}" destId="{97094E7E-6A75-44EA-BD66-A847D27FA58B}" srcOrd="5" destOrd="0" presId="urn:microsoft.com/office/officeart/2018/2/layout/IconVerticalSolidList"/>
    <dgm:cxn modelId="{9EEFE700-2E7A-457F-9769-8CAF4D78D3A8}" type="presParOf" srcId="{908B5CEB-82A6-460D-9251-5448885D0B0F}" destId="{4BFFD445-76CA-4F59-A08B-45EEF4835372}" srcOrd="6" destOrd="0" presId="urn:microsoft.com/office/officeart/2018/2/layout/IconVerticalSolidList"/>
    <dgm:cxn modelId="{7427F8C4-D79F-44D8-8C1C-EFE90002C538}" type="presParOf" srcId="{4BFFD445-76CA-4F59-A08B-45EEF4835372}" destId="{1422C160-69F8-4ABF-9F91-1D6CEE3DCBE3}" srcOrd="0" destOrd="0" presId="urn:microsoft.com/office/officeart/2018/2/layout/IconVerticalSolidList"/>
    <dgm:cxn modelId="{1B7A37BA-2B85-45CD-9F9D-AC94ED91A845}" type="presParOf" srcId="{4BFFD445-76CA-4F59-A08B-45EEF4835372}" destId="{93EA877F-F0DC-42D5-A881-FEBE2E1E60A0}" srcOrd="1" destOrd="0" presId="urn:microsoft.com/office/officeart/2018/2/layout/IconVerticalSolidList"/>
    <dgm:cxn modelId="{11AA47E4-CE3B-42F2-99E9-5DAFAF7659D3}" type="presParOf" srcId="{4BFFD445-76CA-4F59-A08B-45EEF4835372}" destId="{A029CF66-A20C-48B1-B728-DBB422230127}" srcOrd="2" destOrd="0" presId="urn:microsoft.com/office/officeart/2018/2/layout/IconVerticalSolidList"/>
    <dgm:cxn modelId="{5223F11B-B119-4D52-B274-DBF46D4BFDE9}" type="presParOf" srcId="{4BFFD445-76CA-4F59-A08B-45EEF4835372}" destId="{EBFCCF14-6509-42CC-A107-1CEB6F60B5E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0AD3F0E-2AFD-4E14-A8BA-B44ED89AE9D1}"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99C5221D-1E21-4508-B7A0-4419FC8D55E3}">
      <dgm:prSet/>
      <dgm:spPr/>
      <dgm:t>
        <a:bodyPr/>
        <a:lstStyle/>
        <a:p>
          <a:r>
            <a:rPr lang="en-GB"/>
            <a:t>Keeping up to date and remembering search methods for all the databases, software and review types is difficult.</a:t>
          </a:r>
          <a:endParaRPr lang="en-US"/>
        </a:p>
      </dgm:t>
    </dgm:pt>
    <dgm:pt modelId="{97AEEA2A-4886-42E0-A639-FF61D0BCFAAB}" type="parTrans" cxnId="{8530AA6E-3E6F-4CC6-96C4-1A2A331CF283}">
      <dgm:prSet/>
      <dgm:spPr/>
      <dgm:t>
        <a:bodyPr/>
        <a:lstStyle/>
        <a:p>
          <a:endParaRPr lang="en-US"/>
        </a:p>
      </dgm:t>
    </dgm:pt>
    <dgm:pt modelId="{4421B676-9DE1-4A1C-9A1E-85DCEDC70437}" type="sibTrans" cxnId="{8530AA6E-3E6F-4CC6-96C4-1A2A331CF283}">
      <dgm:prSet/>
      <dgm:spPr/>
      <dgm:t>
        <a:bodyPr/>
        <a:lstStyle/>
        <a:p>
          <a:endParaRPr lang="en-US"/>
        </a:p>
      </dgm:t>
    </dgm:pt>
    <dgm:pt modelId="{4D8BFF49-FBDF-4271-B4AA-6C7FAAE168CB}">
      <dgm:prSet/>
      <dgm:spPr/>
      <dgm:t>
        <a:bodyPr/>
        <a:lstStyle/>
        <a:p>
          <a:r>
            <a:rPr lang="en-GB"/>
            <a:t>Knowledge fades but can spring back with a prompt.</a:t>
          </a:r>
          <a:endParaRPr lang="en-US"/>
        </a:p>
      </dgm:t>
    </dgm:pt>
    <dgm:pt modelId="{7EE36FE3-6B33-4E52-A544-1CBD05104B9E}" type="parTrans" cxnId="{C513291D-9557-4285-915E-927D9E395462}">
      <dgm:prSet/>
      <dgm:spPr/>
      <dgm:t>
        <a:bodyPr/>
        <a:lstStyle/>
        <a:p>
          <a:endParaRPr lang="en-US"/>
        </a:p>
      </dgm:t>
    </dgm:pt>
    <dgm:pt modelId="{8DA6AC58-44D3-48F0-9ABC-D1000D8B3E11}" type="sibTrans" cxnId="{C513291D-9557-4285-915E-927D9E395462}">
      <dgm:prSet/>
      <dgm:spPr/>
      <dgm:t>
        <a:bodyPr/>
        <a:lstStyle/>
        <a:p>
          <a:endParaRPr lang="en-US"/>
        </a:p>
      </dgm:t>
    </dgm:pt>
    <dgm:pt modelId="{73366786-749F-4971-B367-4E70B2BD525D}">
      <dgm:prSet/>
      <dgm:spPr/>
      <dgm:t>
        <a:bodyPr/>
        <a:lstStyle/>
        <a:p>
          <a:r>
            <a:rPr lang="en-GB"/>
            <a:t>Central resource helps you remember and whole team share their collective expertise.</a:t>
          </a:r>
          <a:endParaRPr lang="en-US"/>
        </a:p>
      </dgm:t>
    </dgm:pt>
    <dgm:pt modelId="{FD907B0B-1AE4-4F44-8257-1EA4D3D0F5BA}" type="parTrans" cxnId="{EDF632A5-69BE-444E-849F-FB1A4DBC57FE}">
      <dgm:prSet/>
      <dgm:spPr/>
      <dgm:t>
        <a:bodyPr/>
        <a:lstStyle/>
        <a:p>
          <a:endParaRPr lang="en-US"/>
        </a:p>
      </dgm:t>
    </dgm:pt>
    <dgm:pt modelId="{E4FEB996-9A71-4A8F-A69C-74181E8F1707}" type="sibTrans" cxnId="{EDF632A5-69BE-444E-849F-FB1A4DBC57FE}">
      <dgm:prSet/>
      <dgm:spPr/>
      <dgm:t>
        <a:bodyPr/>
        <a:lstStyle/>
        <a:p>
          <a:endParaRPr lang="en-US"/>
        </a:p>
      </dgm:t>
    </dgm:pt>
    <dgm:pt modelId="{44F2C5D5-39BD-4B6C-AD95-D65EA4A85C08}">
      <dgm:prSet/>
      <dgm:spPr/>
      <dgm:t>
        <a:bodyPr/>
        <a:lstStyle/>
        <a:p>
          <a:r>
            <a:rPr lang="en-GB"/>
            <a:t>Share how you can remove some boring or repetitive tasks.</a:t>
          </a:r>
          <a:endParaRPr lang="en-US"/>
        </a:p>
      </dgm:t>
    </dgm:pt>
    <dgm:pt modelId="{A8DD07A0-2CDA-42BE-BF35-079690387007}" type="parTrans" cxnId="{F8573ADD-7B01-4E8D-9EE4-DF429224FE63}">
      <dgm:prSet/>
      <dgm:spPr/>
      <dgm:t>
        <a:bodyPr/>
        <a:lstStyle/>
        <a:p>
          <a:endParaRPr lang="en-US"/>
        </a:p>
      </dgm:t>
    </dgm:pt>
    <dgm:pt modelId="{A3A1446E-A3E6-4E2F-B654-3EF0B4E7859D}" type="sibTrans" cxnId="{F8573ADD-7B01-4E8D-9EE4-DF429224FE63}">
      <dgm:prSet/>
      <dgm:spPr/>
      <dgm:t>
        <a:bodyPr/>
        <a:lstStyle/>
        <a:p>
          <a:endParaRPr lang="en-US"/>
        </a:p>
      </dgm:t>
    </dgm:pt>
    <dgm:pt modelId="{D430A9DF-F8A2-4A39-8017-F5031058F2E1}" type="pres">
      <dgm:prSet presAssocID="{40AD3F0E-2AFD-4E14-A8BA-B44ED89AE9D1}" presName="linear" presStyleCnt="0">
        <dgm:presLayoutVars>
          <dgm:animLvl val="lvl"/>
          <dgm:resizeHandles val="exact"/>
        </dgm:presLayoutVars>
      </dgm:prSet>
      <dgm:spPr/>
    </dgm:pt>
    <dgm:pt modelId="{93F4EE28-468B-4268-BF7A-7B4123B8ED71}" type="pres">
      <dgm:prSet presAssocID="{99C5221D-1E21-4508-B7A0-4419FC8D55E3}" presName="parentText" presStyleLbl="node1" presStyleIdx="0" presStyleCnt="4">
        <dgm:presLayoutVars>
          <dgm:chMax val="0"/>
          <dgm:bulletEnabled val="1"/>
        </dgm:presLayoutVars>
      </dgm:prSet>
      <dgm:spPr/>
    </dgm:pt>
    <dgm:pt modelId="{ABDD0085-AF84-4EFB-BEBE-1DE8CD8E8AE7}" type="pres">
      <dgm:prSet presAssocID="{4421B676-9DE1-4A1C-9A1E-85DCEDC70437}" presName="spacer" presStyleCnt="0"/>
      <dgm:spPr/>
    </dgm:pt>
    <dgm:pt modelId="{E8ECF83F-885B-425B-A5E8-1F7AC64EA9CB}" type="pres">
      <dgm:prSet presAssocID="{4D8BFF49-FBDF-4271-B4AA-6C7FAAE168CB}" presName="parentText" presStyleLbl="node1" presStyleIdx="1" presStyleCnt="4">
        <dgm:presLayoutVars>
          <dgm:chMax val="0"/>
          <dgm:bulletEnabled val="1"/>
        </dgm:presLayoutVars>
      </dgm:prSet>
      <dgm:spPr/>
    </dgm:pt>
    <dgm:pt modelId="{27594DC9-113A-4FA3-9EA0-15FF3A19F1B9}" type="pres">
      <dgm:prSet presAssocID="{8DA6AC58-44D3-48F0-9ABC-D1000D8B3E11}" presName="spacer" presStyleCnt="0"/>
      <dgm:spPr/>
    </dgm:pt>
    <dgm:pt modelId="{366EB3DE-731C-4D2F-9905-6B0A996BEDE7}" type="pres">
      <dgm:prSet presAssocID="{73366786-749F-4971-B367-4E70B2BD525D}" presName="parentText" presStyleLbl="node1" presStyleIdx="2" presStyleCnt="4">
        <dgm:presLayoutVars>
          <dgm:chMax val="0"/>
          <dgm:bulletEnabled val="1"/>
        </dgm:presLayoutVars>
      </dgm:prSet>
      <dgm:spPr/>
    </dgm:pt>
    <dgm:pt modelId="{6748679D-B905-460A-B151-D6F257B717C3}" type="pres">
      <dgm:prSet presAssocID="{E4FEB996-9A71-4A8F-A69C-74181E8F1707}" presName="spacer" presStyleCnt="0"/>
      <dgm:spPr/>
    </dgm:pt>
    <dgm:pt modelId="{7B0C53D4-7693-4F3D-8C34-70C89FE2E00C}" type="pres">
      <dgm:prSet presAssocID="{44F2C5D5-39BD-4B6C-AD95-D65EA4A85C08}" presName="parentText" presStyleLbl="node1" presStyleIdx="3" presStyleCnt="4">
        <dgm:presLayoutVars>
          <dgm:chMax val="0"/>
          <dgm:bulletEnabled val="1"/>
        </dgm:presLayoutVars>
      </dgm:prSet>
      <dgm:spPr/>
    </dgm:pt>
  </dgm:ptLst>
  <dgm:cxnLst>
    <dgm:cxn modelId="{E0495D13-33EC-4AF1-826C-8BF1F2563FD4}" type="presOf" srcId="{44F2C5D5-39BD-4B6C-AD95-D65EA4A85C08}" destId="{7B0C53D4-7693-4F3D-8C34-70C89FE2E00C}" srcOrd="0" destOrd="0" presId="urn:microsoft.com/office/officeart/2005/8/layout/vList2"/>
    <dgm:cxn modelId="{C513291D-9557-4285-915E-927D9E395462}" srcId="{40AD3F0E-2AFD-4E14-A8BA-B44ED89AE9D1}" destId="{4D8BFF49-FBDF-4271-B4AA-6C7FAAE168CB}" srcOrd="1" destOrd="0" parTransId="{7EE36FE3-6B33-4E52-A544-1CBD05104B9E}" sibTransId="{8DA6AC58-44D3-48F0-9ABC-D1000D8B3E11}"/>
    <dgm:cxn modelId="{0B513720-9BCC-4EFC-9446-B83041273C5B}" type="presOf" srcId="{99C5221D-1E21-4508-B7A0-4419FC8D55E3}" destId="{93F4EE28-468B-4268-BF7A-7B4123B8ED71}" srcOrd="0" destOrd="0" presId="urn:microsoft.com/office/officeart/2005/8/layout/vList2"/>
    <dgm:cxn modelId="{D06D693E-1D3C-403C-AF2F-000B3F78707F}" type="presOf" srcId="{40AD3F0E-2AFD-4E14-A8BA-B44ED89AE9D1}" destId="{D430A9DF-F8A2-4A39-8017-F5031058F2E1}" srcOrd="0" destOrd="0" presId="urn:microsoft.com/office/officeart/2005/8/layout/vList2"/>
    <dgm:cxn modelId="{8530AA6E-3E6F-4CC6-96C4-1A2A331CF283}" srcId="{40AD3F0E-2AFD-4E14-A8BA-B44ED89AE9D1}" destId="{99C5221D-1E21-4508-B7A0-4419FC8D55E3}" srcOrd="0" destOrd="0" parTransId="{97AEEA2A-4886-42E0-A639-FF61D0BCFAAB}" sibTransId="{4421B676-9DE1-4A1C-9A1E-85DCEDC70437}"/>
    <dgm:cxn modelId="{C411B98A-1833-416D-801C-E7F8B3C2F8E4}" type="presOf" srcId="{73366786-749F-4971-B367-4E70B2BD525D}" destId="{366EB3DE-731C-4D2F-9905-6B0A996BEDE7}" srcOrd="0" destOrd="0" presId="urn:microsoft.com/office/officeart/2005/8/layout/vList2"/>
    <dgm:cxn modelId="{EDF632A5-69BE-444E-849F-FB1A4DBC57FE}" srcId="{40AD3F0E-2AFD-4E14-A8BA-B44ED89AE9D1}" destId="{73366786-749F-4971-B367-4E70B2BD525D}" srcOrd="2" destOrd="0" parTransId="{FD907B0B-1AE4-4F44-8257-1EA4D3D0F5BA}" sibTransId="{E4FEB996-9A71-4A8F-A69C-74181E8F1707}"/>
    <dgm:cxn modelId="{F8573ADD-7B01-4E8D-9EE4-DF429224FE63}" srcId="{40AD3F0E-2AFD-4E14-A8BA-B44ED89AE9D1}" destId="{44F2C5D5-39BD-4B6C-AD95-D65EA4A85C08}" srcOrd="3" destOrd="0" parTransId="{A8DD07A0-2CDA-42BE-BF35-079690387007}" sibTransId="{A3A1446E-A3E6-4E2F-B654-3EF0B4E7859D}"/>
    <dgm:cxn modelId="{FED618E3-DFAF-4F21-AA4E-2D269F2A50EB}" type="presOf" srcId="{4D8BFF49-FBDF-4271-B4AA-6C7FAAE168CB}" destId="{E8ECF83F-885B-425B-A5E8-1F7AC64EA9CB}" srcOrd="0" destOrd="0" presId="urn:microsoft.com/office/officeart/2005/8/layout/vList2"/>
    <dgm:cxn modelId="{2D31E31F-26AB-45D9-8ECA-B257EA4BA96B}" type="presParOf" srcId="{D430A9DF-F8A2-4A39-8017-F5031058F2E1}" destId="{93F4EE28-468B-4268-BF7A-7B4123B8ED71}" srcOrd="0" destOrd="0" presId="urn:microsoft.com/office/officeart/2005/8/layout/vList2"/>
    <dgm:cxn modelId="{E32F0889-1927-4E53-8C3A-FD8814520EA2}" type="presParOf" srcId="{D430A9DF-F8A2-4A39-8017-F5031058F2E1}" destId="{ABDD0085-AF84-4EFB-BEBE-1DE8CD8E8AE7}" srcOrd="1" destOrd="0" presId="urn:microsoft.com/office/officeart/2005/8/layout/vList2"/>
    <dgm:cxn modelId="{E9356BCD-FDD5-4FD8-A042-6A5008DC9375}" type="presParOf" srcId="{D430A9DF-F8A2-4A39-8017-F5031058F2E1}" destId="{E8ECF83F-885B-425B-A5E8-1F7AC64EA9CB}" srcOrd="2" destOrd="0" presId="urn:microsoft.com/office/officeart/2005/8/layout/vList2"/>
    <dgm:cxn modelId="{06253168-286C-4094-9B59-21FD2C089F09}" type="presParOf" srcId="{D430A9DF-F8A2-4A39-8017-F5031058F2E1}" destId="{27594DC9-113A-4FA3-9EA0-15FF3A19F1B9}" srcOrd="3" destOrd="0" presId="urn:microsoft.com/office/officeart/2005/8/layout/vList2"/>
    <dgm:cxn modelId="{09C7B948-AC63-490E-A9B9-72C1080EAE08}" type="presParOf" srcId="{D430A9DF-F8A2-4A39-8017-F5031058F2E1}" destId="{366EB3DE-731C-4D2F-9905-6B0A996BEDE7}" srcOrd="4" destOrd="0" presId="urn:microsoft.com/office/officeart/2005/8/layout/vList2"/>
    <dgm:cxn modelId="{AB97555F-6C02-44FE-B348-9F01AED07AE6}" type="presParOf" srcId="{D430A9DF-F8A2-4A39-8017-F5031058F2E1}" destId="{6748679D-B905-460A-B151-D6F257B717C3}" srcOrd="5" destOrd="0" presId="urn:microsoft.com/office/officeart/2005/8/layout/vList2"/>
    <dgm:cxn modelId="{3225E893-993B-4B70-B233-B1B37F8D0F1C}" type="presParOf" srcId="{D430A9DF-F8A2-4A39-8017-F5031058F2E1}" destId="{7B0C53D4-7693-4F3D-8C34-70C89FE2E00C}"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465D79-620A-4EB1-8810-339483BF218E}">
      <dsp:nvSpPr>
        <dsp:cNvPr id="0" name=""/>
        <dsp:cNvSpPr/>
      </dsp:nvSpPr>
      <dsp:spPr>
        <a:xfrm>
          <a:off x="0" y="127963"/>
          <a:ext cx="6513603" cy="17901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GB" sz="4500" kern="1200"/>
            <a:t>Transparent, fully reported search methods</a:t>
          </a:r>
          <a:endParaRPr lang="en-US" sz="4500" kern="1200"/>
        </a:p>
      </dsp:txBody>
      <dsp:txXfrm>
        <a:off x="87385" y="215348"/>
        <a:ext cx="6338833" cy="1615330"/>
      </dsp:txXfrm>
    </dsp:sp>
    <dsp:sp modelId="{B61A7C1F-FF3A-4E58-8D37-7493AFBCB570}">
      <dsp:nvSpPr>
        <dsp:cNvPr id="0" name=""/>
        <dsp:cNvSpPr/>
      </dsp:nvSpPr>
      <dsp:spPr>
        <a:xfrm>
          <a:off x="0" y="2047663"/>
          <a:ext cx="6513603" cy="17901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GB" sz="4500" kern="1200"/>
            <a:t>Use several databases / sources to limit bias</a:t>
          </a:r>
          <a:endParaRPr lang="en-US" sz="4500" kern="1200"/>
        </a:p>
      </dsp:txBody>
      <dsp:txXfrm>
        <a:off x="87385" y="2135048"/>
        <a:ext cx="6338833" cy="1615330"/>
      </dsp:txXfrm>
    </dsp:sp>
    <dsp:sp modelId="{FFA157E9-CDD5-4637-8532-388465729859}">
      <dsp:nvSpPr>
        <dsp:cNvPr id="0" name=""/>
        <dsp:cNvSpPr/>
      </dsp:nvSpPr>
      <dsp:spPr>
        <a:xfrm>
          <a:off x="0" y="3967363"/>
          <a:ext cx="6513603" cy="17901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GB" sz="4500" kern="1200"/>
            <a:t>Manage large downloads of records</a:t>
          </a:r>
          <a:endParaRPr lang="en-US" sz="4500" kern="1200"/>
        </a:p>
      </dsp:txBody>
      <dsp:txXfrm>
        <a:off x="87385" y="4054748"/>
        <a:ext cx="6338833" cy="16153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2379EA-514B-4358-82F1-2B1E51EDD049}">
      <dsp:nvSpPr>
        <dsp:cNvPr id="0" name=""/>
        <dsp:cNvSpPr/>
      </dsp:nvSpPr>
      <dsp:spPr>
        <a:xfrm>
          <a:off x="0" y="531"/>
          <a:ext cx="10515600" cy="124293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84A3E0-205A-4377-88CF-7A7CF36B750B}">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5CE4BC8-1BB1-4FB5-9293-03DE4D387FA2}">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en-GB" sz="2300" kern="1200"/>
            <a:t>Download and save files of records from databases/sources rather than importing them directly into a reference manager</a:t>
          </a:r>
          <a:endParaRPr lang="en-US" sz="2300" kern="1200"/>
        </a:p>
      </dsp:txBody>
      <dsp:txXfrm>
        <a:off x="1435590" y="531"/>
        <a:ext cx="9080009" cy="1242935"/>
      </dsp:txXfrm>
    </dsp:sp>
    <dsp:sp modelId="{C398B698-4BD3-46F5-B119-5FD46AFA2A37}">
      <dsp:nvSpPr>
        <dsp:cNvPr id="0" name=""/>
        <dsp:cNvSpPr/>
      </dsp:nvSpPr>
      <dsp:spPr>
        <a:xfrm>
          <a:off x="0" y="1554201"/>
          <a:ext cx="10515600" cy="124293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16203D-BB39-40A4-84DE-4BE985DFC0F5}">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16490D3-48C1-4E6F-8ED4-10BC98B01664}">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en-GB" sz="2300" kern="1200"/>
            <a:t>Name your saved files with the database and number of records found e.g. </a:t>
          </a:r>
          <a:r>
            <a:rPr lang="en-GB" sz="2300" b="1" kern="1200"/>
            <a:t>AKI Medline 935.ris</a:t>
          </a:r>
          <a:r>
            <a:rPr lang="en-GB" sz="2300" kern="1200"/>
            <a:t> – so you remember which database it is and how many records should be imported</a:t>
          </a:r>
          <a:endParaRPr lang="en-US" sz="2300" kern="1200"/>
        </a:p>
      </dsp:txBody>
      <dsp:txXfrm>
        <a:off x="1435590" y="1554201"/>
        <a:ext cx="9080009" cy="1242935"/>
      </dsp:txXfrm>
    </dsp:sp>
    <dsp:sp modelId="{4C3A9E40-88B8-4D5E-897A-2311E39C4E84}">
      <dsp:nvSpPr>
        <dsp:cNvPr id="0" name=""/>
        <dsp:cNvSpPr/>
      </dsp:nvSpPr>
      <dsp:spPr>
        <a:xfrm>
          <a:off x="0" y="3107870"/>
          <a:ext cx="10515600" cy="124293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5C25E1-DB1C-4AAE-929D-6878C165FC73}">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D04B7E-D3FD-453E-8FC3-A9B3AF681EE6}">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en-GB" sz="2300" kern="1200" dirty="0"/>
            <a:t>Explore and learn your reference management software – push it to its limits</a:t>
          </a:r>
          <a:endParaRPr lang="en-US" sz="2300" kern="1200" dirty="0"/>
        </a:p>
      </dsp:txBody>
      <dsp:txXfrm>
        <a:off x="1435590" y="3107870"/>
        <a:ext cx="9080009" cy="12429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A9941E-CB3D-47E0-8C13-FB7C8A38982D}">
      <dsp:nvSpPr>
        <dsp:cNvPr id="0" name=""/>
        <dsp:cNvSpPr/>
      </dsp:nvSpPr>
      <dsp:spPr>
        <a:xfrm>
          <a:off x="0" y="4452"/>
          <a:ext cx="10683240" cy="8726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DD7878-0D61-4E77-94BE-59D411D0CB66}">
      <dsp:nvSpPr>
        <dsp:cNvPr id="0" name=""/>
        <dsp:cNvSpPr/>
      </dsp:nvSpPr>
      <dsp:spPr>
        <a:xfrm>
          <a:off x="263985" y="200805"/>
          <a:ext cx="480442" cy="47997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2786F7-E1F6-4766-8F94-087B32406BAA}">
      <dsp:nvSpPr>
        <dsp:cNvPr id="0" name=""/>
        <dsp:cNvSpPr/>
      </dsp:nvSpPr>
      <dsp:spPr>
        <a:xfrm>
          <a:off x="1008413" y="4452"/>
          <a:ext cx="9584227" cy="1036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76" tIns="109676" rIns="109676" bIns="109676" numCol="1" spcCol="1270" anchor="ctr" anchorCtr="0">
          <a:noAutofit/>
        </a:bodyPr>
        <a:lstStyle/>
        <a:p>
          <a:pPr marL="0" lvl="0" indent="0" algn="l" defTabSz="889000">
            <a:lnSpc>
              <a:spcPct val="90000"/>
            </a:lnSpc>
            <a:spcBef>
              <a:spcPct val="0"/>
            </a:spcBef>
            <a:spcAft>
              <a:spcPct val="35000"/>
            </a:spcAft>
            <a:buNone/>
          </a:pPr>
          <a:r>
            <a:rPr lang="en-GB" sz="2000" kern="1200" dirty="0"/>
            <a:t>126 pages, 6 years old.</a:t>
          </a:r>
          <a:endParaRPr lang="en-US" sz="2000" kern="1200" dirty="0"/>
        </a:p>
      </dsp:txBody>
      <dsp:txXfrm>
        <a:off x="1008413" y="4452"/>
        <a:ext cx="9584227" cy="1036306"/>
      </dsp:txXfrm>
    </dsp:sp>
    <dsp:sp modelId="{DE91A290-102D-4D3A-B4F2-33D37893E3C4}">
      <dsp:nvSpPr>
        <dsp:cNvPr id="0" name=""/>
        <dsp:cNvSpPr/>
      </dsp:nvSpPr>
      <dsp:spPr>
        <a:xfrm>
          <a:off x="0" y="1299835"/>
          <a:ext cx="10683240" cy="8726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6F0125-9EBD-4525-9938-A9354F187686}">
      <dsp:nvSpPr>
        <dsp:cNvPr id="0" name=""/>
        <dsp:cNvSpPr/>
      </dsp:nvSpPr>
      <dsp:spPr>
        <a:xfrm>
          <a:off x="263985" y="1496188"/>
          <a:ext cx="480442" cy="47997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DF7C4BA-9CDF-4822-ACEC-453DCCF0256C}">
      <dsp:nvSpPr>
        <dsp:cNvPr id="0" name=""/>
        <dsp:cNvSpPr/>
      </dsp:nvSpPr>
      <dsp:spPr>
        <a:xfrm>
          <a:off x="1008413" y="1299835"/>
          <a:ext cx="9584227" cy="1036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76" tIns="109676" rIns="109676" bIns="109676" numCol="1" spcCol="1270" anchor="ctr" anchorCtr="0">
          <a:noAutofit/>
        </a:bodyPr>
        <a:lstStyle/>
        <a:p>
          <a:pPr marL="0" lvl="0" indent="0" algn="l" defTabSz="889000">
            <a:lnSpc>
              <a:spcPct val="90000"/>
            </a:lnSpc>
            <a:spcBef>
              <a:spcPct val="0"/>
            </a:spcBef>
            <a:spcAft>
              <a:spcPct val="35000"/>
            </a:spcAft>
            <a:buNone/>
          </a:pPr>
          <a:r>
            <a:rPr lang="en-GB" sz="2000" kern="1200" dirty="0"/>
            <a:t>Practical tips for search methods for a range of review types.</a:t>
          </a:r>
          <a:endParaRPr lang="en-US" sz="2000" kern="1200" dirty="0"/>
        </a:p>
      </dsp:txBody>
      <dsp:txXfrm>
        <a:off x="1008413" y="1299835"/>
        <a:ext cx="9584227" cy="1036306"/>
      </dsp:txXfrm>
    </dsp:sp>
    <dsp:sp modelId="{5472FEAA-05C4-4488-A8E7-DF9CE6E172F3}">
      <dsp:nvSpPr>
        <dsp:cNvPr id="0" name=""/>
        <dsp:cNvSpPr/>
      </dsp:nvSpPr>
      <dsp:spPr>
        <a:xfrm>
          <a:off x="0" y="2595218"/>
          <a:ext cx="10683240" cy="8726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2721C6-8AEC-49A0-A853-E2D214E6D2C8}">
      <dsp:nvSpPr>
        <dsp:cNvPr id="0" name=""/>
        <dsp:cNvSpPr/>
      </dsp:nvSpPr>
      <dsp:spPr>
        <a:xfrm>
          <a:off x="263985" y="2791571"/>
          <a:ext cx="480442" cy="47997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B23DFF9-FB15-4D90-9089-F813AC2A180A}">
      <dsp:nvSpPr>
        <dsp:cNvPr id="0" name=""/>
        <dsp:cNvSpPr/>
      </dsp:nvSpPr>
      <dsp:spPr>
        <a:xfrm>
          <a:off x="1008413" y="2595218"/>
          <a:ext cx="9584227" cy="1036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76" tIns="109676" rIns="109676" bIns="109676" numCol="1" spcCol="1270" anchor="ctr" anchorCtr="0">
          <a:noAutofit/>
        </a:bodyPr>
        <a:lstStyle/>
        <a:p>
          <a:pPr marL="0" lvl="0" indent="0" algn="l" defTabSz="889000">
            <a:lnSpc>
              <a:spcPct val="90000"/>
            </a:lnSpc>
            <a:spcBef>
              <a:spcPct val="0"/>
            </a:spcBef>
            <a:spcAft>
              <a:spcPct val="35000"/>
            </a:spcAft>
            <a:buNone/>
          </a:pPr>
          <a:r>
            <a:rPr lang="en-GB" sz="2000" kern="1200"/>
            <a:t>Signposts to external, guides, webpages and links to ‘internal’ documents and instructions.</a:t>
          </a:r>
          <a:endParaRPr lang="en-US" sz="2000" kern="1200"/>
        </a:p>
      </dsp:txBody>
      <dsp:txXfrm>
        <a:off x="1008413" y="2595218"/>
        <a:ext cx="9584227" cy="1036306"/>
      </dsp:txXfrm>
    </dsp:sp>
    <dsp:sp modelId="{1422C160-69F8-4ABF-9F91-1D6CEE3DCBE3}">
      <dsp:nvSpPr>
        <dsp:cNvPr id="0" name=""/>
        <dsp:cNvSpPr/>
      </dsp:nvSpPr>
      <dsp:spPr>
        <a:xfrm>
          <a:off x="0" y="3890601"/>
          <a:ext cx="10683240" cy="8726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EA877F-F0DC-42D5-A881-FEBE2E1E60A0}">
      <dsp:nvSpPr>
        <dsp:cNvPr id="0" name=""/>
        <dsp:cNvSpPr/>
      </dsp:nvSpPr>
      <dsp:spPr>
        <a:xfrm>
          <a:off x="264243" y="4086954"/>
          <a:ext cx="480442" cy="47997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BFCCF14-6509-42CC-A107-1CEB6F60B5EF}">
      <dsp:nvSpPr>
        <dsp:cNvPr id="0" name=""/>
        <dsp:cNvSpPr/>
      </dsp:nvSpPr>
      <dsp:spPr>
        <a:xfrm>
          <a:off x="1008929" y="3890601"/>
          <a:ext cx="9485135" cy="1036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76" tIns="109676" rIns="109676" bIns="109676" numCol="1" spcCol="1270" anchor="ctr" anchorCtr="0">
          <a:noAutofit/>
        </a:bodyPr>
        <a:lstStyle/>
        <a:p>
          <a:pPr marL="0" lvl="0" indent="0" algn="l" defTabSz="889000">
            <a:lnSpc>
              <a:spcPct val="90000"/>
            </a:lnSpc>
            <a:spcBef>
              <a:spcPct val="0"/>
            </a:spcBef>
            <a:spcAft>
              <a:spcPct val="35000"/>
            </a:spcAft>
            <a:buNone/>
          </a:pPr>
          <a:r>
            <a:rPr lang="en-GB" sz="2000" b="1" kern="1200" dirty="0"/>
            <a:t>Thanks to Thomas Veale for getting us started.</a:t>
          </a:r>
          <a:r>
            <a:rPr lang="en-GB" sz="2000" kern="1200" dirty="0"/>
            <a:t> </a:t>
          </a:r>
        </a:p>
        <a:p>
          <a:pPr marL="0" lvl="0" indent="0" algn="l" defTabSz="889000">
            <a:lnSpc>
              <a:spcPct val="90000"/>
            </a:lnSpc>
            <a:spcBef>
              <a:spcPct val="0"/>
            </a:spcBef>
            <a:spcAft>
              <a:spcPct val="35000"/>
            </a:spcAft>
            <a:buNone/>
          </a:pPr>
          <a:r>
            <a:rPr lang="en-GB" sz="2000" kern="1200" dirty="0"/>
            <a:t>Thanks to </a:t>
          </a:r>
          <a:r>
            <a:rPr lang="en-GB" sz="2000" kern="1200" dirty="0" err="1"/>
            <a:t>Kirstine</a:t>
          </a:r>
          <a:r>
            <a:rPr lang="en-GB" sz="2000" kern="1200" dirty="0"/>
            <a:t> McDermid, Rocio Rodriguez-Lopez, Donna Irving, Naila Dracup, and Natalie King for contributions over the years.</a:t>
          </a:r>
          <a:endParaRPr lang="en-US" sz="2000" kern="1200" dirty="0"/>
        </a:p>
      </dsp:txBody>
      <dsp:txXfrm>
        <a:off x="1008929" y="3890601"/>
        <a:ext cx="9485135" cy="10363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4EE28-468B-4268-BF7A-7B4123B8ED71}">
      <dsp:nvSpPr>
        <dsp:cNvPr id="0" name=""/>
        <dsp:cNvSpPr/>
      </dsp:nvSpPr>
      <dsp:spPr>
        <a:xfrm>
          <a:off x="0" y="85213"/>
          <a:ext cx="6513603" cy="13747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Keeping up to date and remembering search methods for all the databases, software and review types is difficult.</a:t>
          </a:r>
          <a:endParaRPr lang="en-US" sz="2500" kern="1200"/>
        </a:p>
      </dsp:txBody>
      <dsp:txXfrm>
        <a:off x="67110" y="152323"/>
        <a:ext cx="6379383" cy="1240530"/>
      </dsp:txXfrm>
    </dsp:sp>
    <dsp:sp modelId="{E8ECF83F-885B-425B-A5E8-1F7AC64EA9CB}">
      <dsp:nvSpPr>
        <dsp:cNvPr id="0" name=""/>
        <dsp:cNvSpPr/>
      </dsp:nvSpPr>
      <dsp:spPr>
        <a:xfrm>
          <a:off x="0" y="1531963"/>
          <a:ext cx="6513603" cy="137475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Knowledge fades but can spring back with a prompt.</a:t>
          </a:r>
          <a:endParaRPr lang="en-US" sz="2500" kern="1200"/>
        </a:p>
      </dsp:txBody>
      <dsp:txXfrm>
        <a:off x="67110" y="1599073"/>
        <a:ext cx="6379383" cy="1240530"/>
      </dsp:txXfrm>
    </dsp:sp>
    <dsp:sp modelId="{366EB3DE-731C-4D2F-9905-6B0A996BEDE7}">
      <dsp:nvSpPr>
        <dsp:cNvPr id="0" name=""/>
        <dsp:cNvSpPr/>
      </dsp:nvSpPr>
      <dsp:spPr>
        <a:xfrm>
          <a:off x="0" y="2978713"/>
          <a:ext cx="6513603" cy="137475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Central resource helps you remember and whole team share their collective expertise.</a:t>
          </a:r>
          <a:endParaRPr lang="en-US" sz="2500" kern="1200"/>
        </a:p>
      </dsp:txBody>
      <dsp:txXfrm>
        <a:off x="67110" y="3045823"/>
        <a:ext cx="6379383" cy="1240530"/>
      </dsp:txXfrm>
    </dsp:sp>
    <dsp:sp modelId="{7B0C53D4-7693-4F3D-8C34-70C89FE2E00C}">
      <dsp:nvSpPr>
        <dsp:cNvPr id="0" name=""/>
        <dsp:cNvSpPr/>
      </dsp:nvSpPr>
      <dsp:spPr>
        <a:xfrm>
          <a:off x="0" y="4425463"/>
          <a:ext cx="6513603" cy="137475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Share how you can remove some boring or repetitive tasks.</a:t>
          </a:r>
          <a:endParaRPr lang="en-US" sz="2500" kern="1200"/>
        </a:p>
      </dsp:txBody>
      <dsp:txXfrm>
        <a:off x="67110" y="4492573"/>
        <a:ext cx="6379383" cy="124053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37E36F-E8A0-453B-A08E-DCAC55B1BA86}" type="datetimeFigureOut">
              <a:rPr lang="en-GB" smtClean="0"/>
              <a:t>19/06/2020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66EE91-8086-48E5-B3FE-127A286E180C}" type="slidenum">
              <a:rPr lang="en-GB" smtClean="0"/>
              <a:t>‹#›</a:t>
            </a:fld>
            <a:endParaRPr lang="en-GB"/>
          </a:p>
        </p:txBody>
      </p:sp>
    </p:spTree>
    <p:extLst>
      <p:ext uri="{BB962C8B-B14F-4D97-AF65-F5344CB8AC3E}">
        <p14:creationId xmlns:p14="http://schemas.microsoft.com/office/powerpoint/2010/main" val="1080139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Welcome</a:t>
            </a:r>
          </a:p>
          <a:p>
            <a:endParaRPr lang="en-GB" i="1" dirty="0"/>
          </a:p>
          <a:p>
            <a:r>
              <a:rPr lang="en-GB" i="1" dirty="0"/>
              <a:t>I will try to span an audience of those new to systematic review searches and also highly skilled/experienced SR searchers</a:t>
            </a:r>
          </a:p>
          <a:p>
            <a:endParaRPr lang="en-GB" i="1" dirty="0"/>
          </a:p>
          <a:p>
            <a:r>
              <a:rPr lang="en-GB" i="1" dirty="0"/>
              <a:t>I expect some of you will have more updated and efficient methods than the ones I show today. We all develop our own working practices and discover great tricks and tips – please share!</a:t>
            </a:r>
          </a:p>
          <a:p>
            <a:endParaRPr lang="en-GB" i="1" dirty="0"/>
          </a:p>
        </p:txBody>
      </p:sp>
      <p:sp>
        <p:nvSpPr>
          <p:cNvPr id="4" name="Slide Number Placeholder 3"/>
          <p:cNvSpPr>
            <a:spLocks noGrp="1"/>
          </p:cNvSpPr>
          <p:nvPr>
            <p:ph type="sldNum" sz="quarter" idx="5"/>
          </p:nvPr>
        </p:nvSpPr>
        <p:spPr/>
        <p:txBody>
          <a:bodyPr/>
          <a:lstStyle/>
          <a:p>
            <a:fld id="{6166EE91-8086-48E5-B3FE-127A286E180C}" type="slidenum">
              <a:rPr lang="en-GB" smtClean="0"/>
              <a:t>1</a:t>
            </a:fld>
            <a:endParaRPr lang="en-GB"/>
          </a:p>
        </p:txBody>
      </p:sp>
    </p:spTree>
    <p:extLst>
      <p:ext uri="{BB962C8B-B14F-4D97-AF65-F5344CB8AC3E}">
        <p14:creationId xmlns:p14="http://schemas.microsoft.com/office/powerpoint/2010/main" val="4000544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Tip of the Iceberg</a:t>
            </a:r>
          </a:p>
          <a:p>
            <a:r>
              <a:rPr lang="en-GB" b="0" dirty="0"/>
              <a:t>I’ve shown 3 pages and explained a few tips but it is the tip of the iceberg of knowledge that all of us are accumulating over years of systematic review work. We learn something new with every review. </a:t>
            </a:r>
          </a:p>
          <a:p>
            <a:r>
              <a:rPr lang="en-GB" b="0" dirty="0"/>
              <a:t>It’s been interesting to reflect on our Wiki and see we have two types of knowledge in there – professional ‘search methods’, and more local ‘institutional’.</a:t>
            </a:r>
          </a:p>
          <a:p>
            <a:r>
              <a:rPr lang="en-GB" b="0" dirty="0"/>
              <a:t>Within these there are frequently used nuggets of knowledge that are hard to remember e.g. what all the different wildcard or truncation symbols are for different databases.</a:t>
            </a:r>
          </a:p>
          <a:p>
            <a:r>
              <a:rPr lang="en-GB" b="0" dirty="0"/>
              <a:t>There are more rarely used pieces of knowledge such as Home access to EndNote which we’d advise colleagues and students on every few months.</a:t>
            </a:r>
          </a:p>
          <a:p>
            <a:r>
              <a:rPr lang="en-GB" b="0" dirty="0"/>
              <a:t>Can you see this huge knowledge we’re all managing one way or another?</a:t>
            </a:r>
          </a:p>
          <a:p>
            <a:endParaRPr lang="en-GB" b="0" dirty="0"/>
          </a:p>
        </p:txBody>
      </p:sp>
      <p:sp>
        <p:nvSpPr>
          <p:cNvPr id="4" name="Slide Number Placeholder 3"/>
          <p:cNvSpPr>
            <a:spLocks noGrp="1"/>
          </p:cNvSpPr>
          <p:nvPr>
            <p:ph type="sldNum" sz="quarter" idx="5"/>
          </p:nvPr>
        </p:nvSpPr>
        <p:spPr/>
        <p:txBody>
          <a:bodyPr/>
          <a:lstStyle/>
          <a:p>
            <a:fld id="{6166EE91-8086-48E5-B3FE-127A286E180C}" type="slidenum">
              <a:rPr lang="en-GB" smtClean="0"/>
              <a:t>10</a:t>
            </a:fld>
            <a:endParaRPr lang="en-GB"/>
          </a:p>
        </p:txBody>
      </p:sp>
    </p:spTree>
    <p:extLst>
      <p:ext uri="{BB962C8B-B14F-4D97-AF65-F5344CB8AC3E}">
        <p14:creationId xmlns:p14="http://schemas.microsoft.com/office/powerpoint/2010/main" val="25612780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Knowledge is gained from?</a:t>
            </a:r>
          </a:p>
          <a:p>
            <a:r>
              <a:rPr lang="en-GB" dirty="0"/>
              <a:t>We acquire knowledge in different ways. This is personal to me – think I’ve gained my knowledge from reading published research and guidance, going on training courses and sharing ideas and practices with colleagues whether that’s in the office, on twitter or by the brilliant mailing lists such as </a:t>
            </a:r>
            <a:r>
              <a:rPr lang="en-GB" dirty="0" err="1"/>
              <a:t>expertsearcher</a:t>
            </a:r>
            <a:r>
              <a:rPr lang="en-GB" dirty="0"/>
              <a:t>, LIS-MEDICAL. </a:t>
            </a:r>
          </a:p>
          <a:p>
            <a:r>
              <a:rPr lang="en-GB" dirty="0"/>
              <a:t>Also we work things out ourselves and this knowledge may remain in our heads, not shared.</a:t>
            </a:r>
          </a:p>
        </p:txBody>
      </p:sp>
      <p:sp>
        <p:nvSpPr>
          <p:cNvPr id="4" name="Slide Number Placeholder 3"/>
          <p:cNvSpPr>
            <a:spLocks noGrp="1"/>
          </p:cNvSpPr>
          <p:nvPr>
            <p:ph type="sldNum" sz="quarter" idx="5"/>
          </p:nvPr>
        </p:nvSpPr>
        <p:spPr/>
        <p:txBody>
          <a:bodyPr/>
          <a:lstStyle/>
          <a:p>
            <a:fld id="{6166EE91-8086-48E5-B3FE-127A286E180C}" type="slidenum">
              <a:rPr lang="en-GB" smtClean="0"/>
              <a:t>11</a:t>
            </a:fld>
            <a:endParaRPr lang="en-GB"/>
          </a:p>
        </p:txBody>
      </p:sp>
    </p:spTree>
    <p:extLst>
      <p:ext uri="{BB962C8B-B14F-4D97-AF65-F5344CB8AC3E}">
        <p14:creationId xmlns:p14="http://schemas.microsoft.com/office/powerpoint/2010/main" val="842960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Where to access and how to manage Wiki</a:t>
            </a:r>
          </a:p>
          <a:p>
            <a:r>
              <a:rPr lang="en-GB" dirty="0"/>
              <a:t>Before we had a wiki I saved instructions and practical tips in various documents. Some were in shared folders, some in my personal computer folders. I had lots of sticky notes and bits of paper on the wall I could pass to colleagues. Tips were buried in emails and big lists of web bookmarks. Some was just in my head and I hadn’t realised I hadn’t shared it.</a:t>
            </a:r>
          </a:p>
          <a:p>
            <a:r>
              <a:rPr lang="en-GB" dirty="0"/>
              <a:t>I still try to access knowledge from lots of sources, but we as a team have streamlined where we save incoming guidance and tips to an EndNote library of papers, Netvibes page, Shared folder (small amount) and our Wiki. </a:t>
            </a:r>
          </a:p>
        </p:txBody>
      </p:sp>
      <p:sp>
        <p:nvSpPr>
          <p:cNvPr id="4" name="Slide Number Placeholder 3"/>
          <p:cNvSpPr>
            <a:spLocks noGrp="1"/>
          </p:cNvSpPr>
          <p:nvPr>
            <p:ph type="sldNum" sz="quarter" idx="5"/>
          </p:nvPr>
        </p:nvSpPr>
        <p:spPr/>
        <p:txBody>
          <a:bodyPr/>
          <a:lstStyle/>
          <a:p>
            <a:fld id="{6166EE91-8086-48E5-B3FE-127A286E180C}" type="slidenum">
              <a:rPr lang="en-GB" smtClean="0"/>
              <a:t>12</a:t>
            </a:fld>
            <a:endParaRPr lang="en-GB"/>
          </a:p>
        </p:txBody>
      </p:sp>
    </p:spTree>
    <p:extLst>
      <p:ext uri="{BB962C8B-B14F-4D97-AF65-F5344CB8AC3E}">
        <p14:creationId xmlns:p14="http://schemas.microsoft.com/office/powerpoint/2010/main" val="702748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AUHE Info Specialist Wiki</a:t>
            </a:r>
          </a:p>
          <a:p>
            <a:r>
              <a:rPr lang="en-GB" dirty="0"/>
              <a:t>Started 6 years ago and has grown to 126 pages </a:t>
            </a:r>
          </a:p>
          <a:p>
            <a:r>
              <a:rPr lang="en-GB" dirty="0"/>
              <a:t>Focussed on simple, clear practical tips but also signposting to other detailed material</a:t>
            </a:r>
          </a:p>
          <a:p>
            <a:r>
              <a:rPr lang="en-GB" dirty="0"/>
              <a:t>Thanks to Thomas Veale it was his idea. Also thanks to information specialists who have contributed.</a:t>
            </a:r>
          </a:p>
        </p:txBody>
      </p:sp>
      <p:sp>
        <p:nvSpPr>
          <p:cNvPr id="4" name="Slide Number Placeholder 3"/>
          <p:cNvSpPr>
            <a:spLocks noGrp="1"/>
          </p:cNvSpPr>
          <p:nvPr>
            <p:ph type="sldNum" sz="quarter" idx="5"/>
          </p:nvPr>
        </p:nvSpPr>
        <p:spPr/>
        <p:txBody>
          <a:bodyPr/>
          <a:lstStyle/>
          <a:p>
            <a:fld id="{6166EE91-8086-48E5-B3FE-127A286E180C}" type="slidenum">
              <a:rPr lang="en-GB" smtClean="0"/>
              <a:t>13</a:t>
            </a:fld>
            <a:endParaRPr lang="en-GB"/>
          </a:p>
        </p:txBody>
      </p:sp>
    </p:spTree>
    <p:extLst>
      <p:ext uri="{BB962C8B-B14F-4D97-AF65-F5344CB8AC3E}">
        <p14:creationId xmlns:p14="http://schemas.microsoft.com/office/powerpoint/2010/main" val="2668935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 to Demo of PB Wiki</a:t>
            </a:r>
          </a:p>
        </p:txBody>
      </p:sp>
      <p:sp>
        <p:nvSpPr>
          <p:cNvPr id="4" name="Slide Number Placeholder 3"/>
          <p:cNvSpPr>
            <a:spLocks noGrp="1"/>
          </p:cNvSpPr>
          <p:nvPr>
            <p:ph type="sldNum" sz="quarter" idx="5"/>
          </p:nvPr>
        </p:nvSpPr>
        <p:spPr/>
        <p:txBody>
          <a:bodyPr/>
          <a:lstStyle/>
          <a:p>
            <a:fld id="{6166EE91-8086-48E5-B3FE-127A286E180C}" type="slidenum">
              <a:rPr lang="en-GB" smtClean="0"/>
              <a:t>14</a:t>
            </a:fld>
            <a:endParaRPr lang="en-GB"/>
          </a:p>
        </p:txBody>
      </p:sp>
    </p:spTree>
    <p:extLst>
      <p:ext uri="{BB962C8B-B14F-4D97-AF65-F5344CB8AC3E}">
        <p14:creationId xmlns:p14="http://schemas.microsoft.com/office/powerpoint/2010/main" val="928212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Reflections on team use</a:t>
            </a:r>
          </a:p>
          <a:p>
            <a:r>
              <a:rPr lang="en-GB" dirty="0"/>
              <a:t>In preparation for this talk I’ve been discussing with our team how we use the Wiki – some variation</a:t>
            </a:r>
          </a:p>
          <a:p>
            <a:endParaRPr lang="en-GB" dirty="0"/>
          </a:p>
        </p:txBody>
      </p:sp>
      <p:sp>
        <p:nvSpPr>
          <p:cNvPr id="4" name="Slide Number Placeholder 3"/>
          <p:cNvSpPr>
            <a:spLocks noGrp="1"/>
          </p:cNvSpPr>
          <p:nvPr>
            <p:ph type="sldNum" sz="quarter" idx="5"/>
          </p:nvPr>
        </p:nvSpPr>
        <p:spPr/>
        <p:txBody>
          <a:bodyPr/>
          <a:lstStyle/>
          <a:p>
            <a:fld id="{6166EE91-8086-48E5-B3FE-127A286E180C}" type="slidenum">
              <a:rPr lang="en-GB" smtClean="0"/>
              <a:t>15</a:t>
            </a:fld>
            <a:endParaRPr lang="en-GB"/>
          </a:p>
        </p:txBody>
      </p:sp>
    </p:spTree>
    <p:extLst>
      <p:ext uri="{BB962C8B-B14F-4D97-AF65-F5344CB8AC3E}">
        <p14:creationId xmlns:p14="http://schemas.microsoft.com/office/powerpoint/2010/main" val="38852595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Positive feedback</a:t>
            </a:r>
          </a:p>
          <a:p>
            <a:r>
              <a:rPr lang="en-GB" dirty="0"/>
              <a:t>Everyone likes it’s ease of use, and particularly easy to add content.</a:t>
            </a:r>
          </a:p>
          <a:p>
            <a:r>
              <a:rPr lang="en-GB" dirty="0"/>
              <a:t>They find it time-saving</a:t>
            </a:r>
          </a:p>
          <a:p>
            <a:r>
              <a:rPr lang="en-GB" dirty="0"/>
              <a:t>They like that information is distilled into a short tips and instructions, so there is not much reading to do</a:t>
            </a:r>
          </a:p>
        </p:txBody>
      </p:sp>
      <p:sp>
        <p:nvSpPr>
          <p:cNvPr id="4" name="Slide Number Placeholder 3"/>
          <p:cNvSpPr>
            <a:spLocks noGrp="1"/>
          </p:cNvSpPr>
          <p:nvPr>
            <p:ph type="sldNum" sz="quarter" idx="5"/>
          </p:nvPr>
        </p:nvSpPr>
        <p:spPr/>
        <p:txBody>
          <a:bodyPr/>
          <a:lstStyle/>
          <a:p>
            <a:fld id="{6166EE91-8086-48E5-B3FE-127A286E180C}" type="slidenum">
              <a:rPr lang="en-GB" smtClean="0"/>
              <a:t>16</a:t>
            </a:fld>
            <a:endParaRPr lang="en-GB"/>
          </a:p>
        </p:txBody>
      </p:sp>
    </p:spTree>
    <p:extLst>
      <p:ext uri="{BB962C8B-B14F-4D97-AF65-F5344CB8AC3E}">
        <p14:creationId xmlns:p14="http://schemas.microsoft.com/office/powerpoint/2010/main" val="4040268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Not so good</a:t>
            </a:r>
          </a:p>
          <a:p>
            <a:r>
              <a:rPr lang="en-GB" dirty="0"/>
              <a:t>A few aspects are not so good but we have no serous issues with it.</a:t>
            </a:r>
          </a:p>
          <a:p>
            <a:r>
              <a:rPr lang="en-GB" dirty="0"/>
              <a:t>Its not a very attractive interface </a:t>
            </a:r>
          </a:p>
          <a:p>
            <a:r>
              <a:rPr lang="en-GB" dirty="0"/>
              <a:t>Every time  a page is edited an email is sent all the wiki participants. On the one hand this is useful to be notified of some new information being added, but on the other if its just a typo being corrected then getting emails about that is annoying.</a:t>
            </a:r>
          </a:p>
          <a:p>
            <a:r>
              <a:rPr lang="en-GB" dirty="0"/>
              <a:t>We are very aware that some content is now quite old and outdated. You can see when a page was last edited and staff try to update or at least indicate if the content is out of date.</a:t>
            </a:r>
          </a:p>
          <a:p>
            <a:r>
              <a:rPr lang="en-GB" dirty="0"/>
              <a:t>When you are creating pages you have to think carefully about the page title as this is what is used for hyperlinking between pages. If you change the page title at a later date the hyperlinks to and from that page will not work, unless you go back and update all the hyperlink</a:t>
            </a:r>
          </a:p>
          <a:p>
            <a:r>
              <a:rPr lang="en-GB" dirty="0"/>
              <a:t>Finally, occasionally its difficult to find content you know is in the wiki because you are not searching the right words.</a:t>
            </a:r>
          </a:p>
        </p:txBody>
      </p:sp>
      <p:sp>
        <p:nvSpPr>
          <p:cNvPr id="4" name="Slide Number Placeholder 3"/>
          <p:cNvSpPr>
            <a:spLocks noGrp="1"/>
          </p:cNvSpPr>
          <p:nvPr>
            <p:ph type="sldNum" sz="quarter" idx="5"/>
          </p:nvPr>
        </p:nvSpPr>
        <p:spPr/>
        <p:txBody>
          <a:bodyPr/>
          <a:lstStyle/>
          <a:p>
            <a:fld id="{6166EE91-8086-48E5-B3FE-127A286E180C}" type="slidenum">
              <a:rPr lang="en-GB" smtClean="0"/>
              <a:t>17</a:t>
            </a:fld>
            <a:endParaRPr lang="en-GB"/>
          </a:p>
        </p:txBody>
      </p:sp>
    </p:spTree>
    <p:extLst>
      <p:ext uri="{BB962C8B-B14F-4D97-AF65-F5344CB8AC3E}">
        <p14:creationId xmlns:p14="http://schemas.microsoft.com/office/powerpoint/2010/main" val="27881523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err="1"/>
              <a:t>MyPB</a:t>
            </a:r>
            <a:r>
              <a:rPr lang="en-GB" b="1" dirty="0"/>
              <a:t> Wiki</a:t>
            </a:r>
          </a:p>
          <a:p>
            <a:r>
              <a:rPr lang="en-GB" dirty="0"/>
              <a:t>This is a quick look at the features of free </a:t>
            </a:r>
            <a:r>
              <a:rPr lang="en-GB" dirty="0" err="1"/>
              <a:t>Pbworks</a:t>
            </a:r>
            <a:r>
              <a:rPr lang="en-GB" dirty="0"/>
              <a:t>. You simply sign up with an email</a:t>
            </a:r>
          </a:p>
        </p:txBody>
      </p:sp>
      <p:sp>
        <p:nvSpPr>
          <p:cNvPr id="4" name="Slide Number Placeholder 3"/>
          <p:cNvSpPr>
            <a:spLocks noGrp="1"/>
          </p:cNvSpPr>
          <p:nvPr>
            <p:ph type="sldNum" sz="quarter" idx="5"/>
          </p:nvPr>
        </p:nvSpPr>
        <p:spPr/>
        <p:txBody>
          <a:bodyPr/>
          <a:lstStyle/>
          <a:p>
            <a:fld id="{6166EE91-8086-48E5-B3FE-127A286E180C}" type="slidenum">
              <a:rPr lang="en-GB" smtClean="0"/>
              <a:t>18</a:t>
            </a:fld>
            <a:endParaRPr lang="en-GB"/>
          </a:p>
        </p:txBody>
      </p:sp>
    </p:spTree>
    <p:extLst>
      <p:ext uri="{BB962C8B-B14F-4D97-AF65-F5344CB8AC3E}">
        <p14:creationId xmlns:p14="http://schemas.microsoft.com/office/powerpoint/2010/main" val="2328992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Getting your team engaged</a:t>
            </a:r>
          </a:p>
          <a:p>
            <a:r>
              <a:rPr lang="en-GB" dirty="0"/>
              <a:t>Our wiki work’s best when everyone’s involved, adding their expertise, gradually refining and updating the guidance. </a:t>
            </a:r>
          </a:p>
          <a:p>
            <a:r>
              <a:rPr lang="en-GB" dirty="0"/>
              <a:t>We’re trying to avoid staff spending time doing a boring repetitive task when someone has already discovered a work-around.</a:t>
            </a:r>
          </a:p>
          <a:p>
            <a:r>
              <a:rPr lang="en-GB" dirty="0"/>
              <a:t>Work together on it and give plenty of support as it can be daunting using completely new software.</a:t>
            </a:r>
          </a:p>
          <a:p>
            <a:r>
              <a:rPr lang="en-GB" dirty="0"/>
              <a:t>Encourage staff to just add brief note and links, and not worry if it doesn’t look perfect or isn’t a complete guide.</a:t>
            </a:r>
          </a:p>
          <a:p>
            <a:r>
              <a:rPr lang="en-GB" dirty="0"/>
              <a:t>Use it as a training resource and send links to relevant material on the wiki whenever possible</a:t>
            </a:r>
          </a:p>
        </p:txBody>
      </p:sp>
      <p:sp>
        <p:nvSpPr>
          <p:cNvPr id="4" name="Slide Number Placeholder 3"/>
          <p:cNvSpPr>
            <a:spLocks noGrp="1"/>
          </p:cNvSpPr>
          <p:nvPr>
            <p:ph type="sldNum" sz="quarter" idx="5"/>
          </p:nvPr>
        </p:nvSpPr>
        <p:spPr/>
        <p:txBody>
          <a:bodyPr/>
          <a:lstStyle/>
          <a:p>
            <a:fld id="{6166EE91-8086-48E5-B3FE-127A286E180C}" type="slidenum">
              <a:rPr lang="en-GB" smtClean="0"/>
              <a:t>19</a:t>
            </a:fld>
            <a:endParaRPr lang="en-GB"/>
          </a:p>
        </p:txBody>
      </p:sp>
    </p:spTree>
    <p:extLst>
      <p:ext uri="{BB962C8B-B14F-4D97-AF65-F5344CB8AC3E}">
        <p14:creationId xmlns:p14="http://schemas.microsoft.com/office/powerpoint/2010/main" val="1735992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Outline of Session</a:t>
            </a:r>
          </a:p>
          <a:p>
            <a:r>
              <a:rPr lang="en-GB" dirty="0"/>
              <a:t>Start off with some quick practical tips and at the same time illustrate a few wiki pages we have as examples.</a:t>
            </a:r>
          </a:p>
          <a:p>
            <a:r>
              <a:rPr lang="en-GB" dirty="0"/>
              <a:t>Then think about the knowledge we gather over several years or several reviews, how it’s generated and how we can store and share it</a:t>
            </a:r>
          </a:p>
          <a:p>
            <a:r>
              <a:rPr lang="en-GB" dirty="0"/>
              <a:t>Then look at our wiki, explore it’s content and features</a:t>
            </a:r>
          </a:p>
          <a:p>
            <a:r>
              <a:rPr lang="en-GB" dirty="0"/>
              <a:t>Finally discuss things to consider when setting up a wiki</a:t>
            </a:r>
          </a:p>
          <a:p>
            <a:endParaRPr lang="en-GB" dirty="0"/>
          </a:p>
        </p:txBody>
      </p:sp>
      <p:sp>
        <p:nvSpPr>
          <p:cNvPr id="4" name="Slide Number Placeholder 3"/>
          <p:cNvSpPr>
            <a:spLocks noGrp="1"/>
          </p:cNvSpPr>
          <p:nvPr>
            <p:ph type="sldNum" sz="quarter" idx="5"/>
          </p:nvPr>
        </p:nvSpPr>
        <p:spPr/>
        <p:txBody>
          <a:bodyPr/>
          <a:lstStyle/>
          <a:p>
            <a:fld id="{6166EE91-8086-48E5-B3FE-127A286E180C}" type="slidenum">
              <a:rPr lang="en-GB" smtClean="0"/>
              <a:t>2</a:t>
            </a:fld>
            <a:endParaRPr lang="en-GB"/>
          </a:p>
        </p:txBody>
      </p:sp>
    </p:spTree>
    <p:extLst>
      <p:ext uri="{BB962C8B-B14F-4D97-AF65-F5344CB8AC3E}">
        <p14:creationId xmlns:p14="http://schemas.microsoft.com/office/powerpoint/2010/main" val="42026396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Wider Sharing</a:t>
            </a:r>
          </a:p>
          <a:p>
            <a:r>
              <a:rPr lang="en-GB" dirty="0"/>
              <a:t>We’ve talked in our team about sharing the wiki more widely but there are several problems with this. One is that we’d need to pay or use a different platform. Also, it contains material that is very specific to staff working at the University of Leeds.  Finally, one of the strengths is that being for ‘internal use’ in our small team we don’t feel the need to make it perfect and complete.  We do put some guidance on our website but this it time consuming to brand it, research it thoroughly and double check it is fit for public use.  This would post a major barrier to our staff just quickly adding useful tips as they come across them in emails and daily working.</a:t>
            </a:r>
          </a:p>
          <a:p>
            <a:endParaRPr lang="en-GB" dirty="0"/>
          </a:p>
          <a:p>
            <a:r>
              <a:rPr lang="en-GB" dirty="0"/>
              <a:t>However, there is useful content in here and we felt the idea of an internal wiki and the structure of our wiki could be useful to share.</a:t>
            </a:r>
          </a:p>
          <a:p>
            <a:endParaRPr lang="en-GB" dirty="0"/>
          </a:p>
          <a:p>
            <a:r>
              <a:rPr lang="en-GB" dirty="0"/>
              <a:t>There are some brilliant web page written by information specialists with some practical tips already out there and perhaps we should try to add to those?</a:t>
            </a:r>
          </a:p>
        </p:txBody>
      </p:sp>
      <p:sp>
        <p:nvSpPr>
          <p:cNvPr id="4" name="Slide Number Placeholder 3"/>
          <p:cNvSpPr>
            <a:spLocks noGrp="1"/>
          </p:cNvSpPr>
          <p:nvPr>
            <p:ph type="sldNum" sz="quarter" idx="5"/>
          </p:nvPr>
        </p:nvSpPr>
        <p:spPr/>
        <p:txBody>
          <a:bodyPr/>
          <a:lstStyle/>
          <a:p>
            <a:fld id="{6166EE91-8086-48E5-B3FE-127A286E180C}" type="slidenum">
              <a:rPr lang="en-GB" smtClean="0"/>
              <a:t>20</a:t>
            </a:fld>
            <a:endParaRPr lang="en-GB"/>
          </a:p>
        </p:txBody>
      </p:sp>
    </p:spTree>
    <p:extLst>
      <p:ext uri="{BB962C8B-B14F-4D97-AF65-F5344CB8AC3E}">
        <p14:creationId xmlns:p14="http://schemas.microsoft.com/office/powerpoint/2010/main" val="6201525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Wiki Page – Search Guidance</a:t>
            </a:r>
          </a:p>
          <a:p>
            <a:r>
              <a:rPr lang="en-GB" dirty="0"/>
              <a:t>Here is our wiki page listing some of those. There are more but these are a few key ones we’d use to start with.</a:t>
            </a:r>
          </a:p>
        </p:txBody>
      </p:sp>
      <p:sp>
        <p:nvSpPr>
          <p:cNvPr id="4" name="Slide Number Placeholder 3"/>
          <p:cNvSpPr>
            <a:spLocks noGrp="1"/>
          </p:cNvSpPr>
          <p:nvPr>
            <p:ph type="sldNum" sz="quarter" idx="5"/>
          </p:nvPr>
        </p:nvSpPr>
        <p:spPr/>
        <p:txBody>
          <a:bodyPr/>
          <a:lstStyle/>
          <a:p>
            <a:fld id="{6166EE91-8086-48E5-B3FE-127A286E180C}" type="slidenum">
              <a:rPr lang="en-GB" smtClean="0"/>
              <a:t>21</a:t>
            </a:fld>
            <a:endParaRPr lang="en-GB"/>
          </a:p>
        </p:txBody>
      </p:sp>
    </p:spTree>
    <p:extLst>
      <p:ext uri="{BB962C8B-B14F-4D97-AF65-F5344CB8AC3E}">
        <p14:creationId xmlns:p14="http://schemas.microsoft.com/office/powerpoint/2010/main" val="387412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Final thoughts</a:t>
            </a:r>
          </a:p>
          <a:p>
            <a:endParaRPr lang="en-GB" dirty="0"/>
          </a:p>
          <a:p>
            <a:r>
              <a:rPr lang="en-GB" dirty="0"/>
              <a:t>I was asked to draw on my experiences of systematic review searching over the last 17 years and talk about barriers and challenges I’ve encountered and overcome. </a:t>
            </a:r>
          </a:p>
          <a:p>
            <a:r>
              <a:rPr lang="en-GB" dirty="0"/>
              <a:t>Systematic review methods, searching, software, the volume of literature and the range of subjects covered by reviews has changed so much and continues to change at pace that keeping up with good practice is a challenge.</a:t>
            </a:r>
          </a:p>
          <a:p>
            <a:r>
              <a:rPr lang="en-GB" dirty="0"/>
              <a:t>We learn something new with every review and sadly our knowledge fades but having a central resource such as a wiki helps keep hold of that knowledge generation and allows it to be shared.</a:t>
            </a:r>
          </a:p>
          <a:p>
            <a:endParaRPr lang="en-GB" dirty="0"/>
          </a:p>
          <a:p>
            <a:r>
              <a:rPr lang="en-GB" dirty="0"/>
              <a:t>Thank you for taking the time to listen. I’m happy to take some questions if there are any,</a:t>
            </a:r>
          </a:p>
        </p:txBody>
      </p:sp>
      <p:sp>
        <p:nvSpPr>
          <p:cNvPr id="4" name="Slide Number Placeholder 3"/>
          <p:cNvSpPr>
            <a:spLocks noGrp="1"/>
          </p:cNvSpPr>
          <p:nvPr>
            <p:ph type="sldNum" sz="quarter" idx="5"/>
          </p:nvPr>
        </p:nvSpPr>
        <p:spPr/>
        <p:txBody>
          <a:bodyPr/>
          <a:lstStyle/>
          <a:p>
            <a:fld id="{6166EE91-8086-48E5-B3FE-127A286E180C}" type="slidenum">
              <a:rPr lang="en-GB" smtClean="0"/>
              <a:t>22</a:t>
            </a:fld>
            <a:endParaRPr lang="en-GB"/>
          </a:p>
        </p:txBody>
      </p:sp>
    </p:spTree>
    <p:extLst>
      <p:ext uri="{BB962C8B-B14F-4D97-AF65-F5344CB8AC3E}">
        <p14:creationId xmlns:p14="http://schemas.microsoft.com/office/powerpoint/2010/main" val="25834597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66EE91-8086-48E5-B3FE-127A286E180C}" type="slidenum">
              <a:rPr lang="en-GB" smtClean="0"/>
              <a:t>27</a:t>
            </a:fld>
            <a:endParaRPr lang="en-GB"/>
          </a:p>
        </p:txBody>
      </p:sp>
    </p:spTree>
    <p:extLst>
      <p:ext uri="{BB962C8B-B14F-4D97-AF65-F5344CB8AC3E}">
        <p14:creationId xmlns:p14="http://schemas.microsoft.com/office/powerpoint/2010/main" val="395423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FFFFFF"/>
                </a:solidFill>
              </a:rPr>
              <a:t>Some key features of a Systematic Review Search</a:t>
            </a:r>
            <a:endParaRPr lang="en-GB" b="1" dirty="0">
              <a:solidFill>
                <a:srgbClr val="FFFFFF"/>
              </a:solidFill>
              <a:cs typeface="Calibri"/>
            </a:endParaRPr>
          </a:p>
          <a:p>
            <a:r>
              <a:rPr lang="en-GB" dirty="0">
                <a:solidFill>
                  <a:srgbClr val="FFFFFF"/>
                </a:solidFill>
              </a:rPr>
              <a:t>I’m focussing on some practical tips that help with some key features of SRs. I’ve just chosen three and I will describe a few tips for</a:t>
            </a:r>
            <a:endParaRPr lang="en-GB">
              <a:solidFill>
                <a:srgbClr val="FFFFFF"/>
              </a:solidFill>
              <a:cs typeface="Calibri"/>
            </a:endParaRPr>
          </a:p>
          <a:p>
            <a:pPr marL="171450" indent="-171450">
              <a:buFontTx/>
              <a:buChar char="-"/>
            </a:pPr>
            <a:r>
              <a:rPr lang="en-GB" dirty="0">
                <a:solidFill>
                  <a:srgbClr val="FFFFFF"/>
                </a:solidFill>
              </a:rPr>
              <a:t>Making sure you can easily report searches fully</a:t>
            </a:r>
            <a:endParaRPr lang="en-GB">
              <a:solidFill>
                <a:srgbClr val="FFFFFF"/>
              </a:solidFill>
              <a:cs typeface="Calibri"/>
            </a:endParaRPr>
          </a:p>
          <a:p>
            <a:pPr marL="171450" indent="-171450">
              <a:buFontTx/>
              <a:buChar char="-"/>
            </a:pPr>
            <a:r>
              <a:rPr lang="en-GB" dirty="0">
                <a:solidFill>
                  <a:srgbClr val="FFFFFF"/>
                </a:solidFill>
              </a:rPr>
              <a:t>Choosing databases and sources</a:t>
            </a:r>
            <a:endParaRPr lang="en-GB">
              <a:solidFill>
                <a:srgbClr val="FFFFFF"/>
              </a:solidFill>
              <a:cs typeface="Calibri"/>
            </a:endParaRPr>
          </a:p>
          <a:p>
            <a:pPr marL="171450" indent="-171450">
              <a:buFontTx/>
              <a:buChar char="-"/>
            </a:pPr>
            <a:r>
              <a:rPr lang="en-GB" dirty="0">
                <a:solidFill>
                  <a:srgbClr val="FFFFFF"/>
                </a:solidFill>
              </a:rPr>
              <a:t>Managing large downloads of records.</a:t>
            </a:r>
            <a:endParaRPr lang="en-GB">
              <a:solidFill>
                <a:srgbClr val="FFFFFF"/>
              </a:solidFill>
              <a:cs typeface="Calibri"/>
            </a:endParaRPr>
          </a:p>
          <a:p>
            <a:endParaRPr lang="en-GB" dirty="0"/>
          </a:p>
        </p:txBody>
      </p:sp>
      <p:sp>
        <p:nvSpPr>
          <p:cNvPr id="4" name="Slide Number Placeholder 3"/>
          <p:cNvSpPr>
            <a:spLocks noGrp="1"/>
          </p:cNvSpPr>
          <p:nvPr>
            <p:ph type="sldNum" sz="quarter" idx="5"/>
          </p:nvPr>
        </p:nvSpPr>
        <p:spPr/>
        <p:txBody>
          <a:bodyPr/>
          <a:lstStyle/>
          <a:p>
            <a:fld id="{6166EE91-8086-48E5-B3FE-127A286E180C}" type="slidenum">
              <a:rPr lang="en-GB" smtClean="0"/>
              <a:t>3</a:t>
            </a:fld>
            <a:endParaRPr lang="en-GB"/>
          </a:p>
        </p:txBody>
      </p:sp>
    </p:spTree>
    <p:extLst>
      <p:ext uri="{BB962C8B-B14F-4D97-AF65-F5344CB8AC3E}">
        <p14:creationId xmlns:p14="http://schemas.microsoft.com/office/powerpoint/2010/main" val="1645759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b="1" dirty="0"/>
              <a:t>Transparent search methods – Saving searches</a:t>
            </a:r>
          </a:p>
          <a:p>
            <a:pPr marL="0" indent="0">
              <a:buNone/>
            </a:pPr>
            <a:r>
              <a:rPr lang="en-GB" dirty="0">
                <a:solidFill>
                  <a:srgbClr val="FFFFFF"/>
                </a:solidFill>
              </a:rPr>
              <a:t>Search methods should be fully reported in the systematic review so readers can see where the evidence has come from, and assess how comprehensive the evidence base is.</a:t>
            </a:r>
          </a:p>
          <a:p>
            <a:r>
              <a:rPr lang="en-GB" dirty="0">
                <a:cs typeface="Calibri" panose="020F0502020204030204"/>
              </a:rPr>
              <a:t>Need to have all that detail to go into the review. Easier to collect and save search methods used when you do them, - before you forget</a:t>
            </a:r>
          </a:p>
          <a:p>
            <a:endParaRPr lang="en-GB" dirty="0">
              <a:cs typeface="Calibri" panose="020F0502020204030204"/>
            </a:endParaRPr>
          </a:p>
          <a:p>
            <a:r>
              <a:rPr lang="en-GB" dirty="0">
                <a:cs typeface="Calibri" panose="020F0502020204030204"/>
              </a:rPr>
              <a:t>Keep a table of every search you do, database or website with details you need – coverage dates, date searched, numbers found, downloaded etc.</a:t>
            </a:r>
          </a:p>
          <a:p>
            <a:endParaRPr lang="en-GB" dirty="0">
              <a:cs typeface="Calibri" panose="020F0502020204030204"/>
            </a:endParaRPr>
          </a:p>
          <a:p>
            <a:r>
              <a:rPr lang="en-GB" dirty="0">
                <a:cs typeface="Calibri" panose="020F0502020204030204"/>
              </a:rPr>
              <a:t>Save all search strategies into a word similar file immediately, as soon as you run them. </a:t>
            </a:r>
          </a:p>
          <a:p>
            <a:r>
              <a:rPr lang="en-GB" dirty="0">
                <a:cs typeface="Calibri" panose="020F0502020204030204"/>
              </a:rPr>
              <a:t>2 reasons for doing this. </a:t>
            </a:r>
          </a:p>
          <a:p>
            <a:r>
              <a:rPr lang="en-GB" dirty="0">
                <a:cs typeface="Calibri" panose="020F0502020204030204"/>
              </a:rPr>
              <a:t>1.  You have them to hand when you are writing the search methods in the final report at the end of the review </a:t>
            </a:r>
          </a:p>
          <a:p>
            <a:r>
              <a:rPr lang="en-GB" dirty="0">
                <a:cs typeface="Calibri" panose="020F0502020204030204"/>
              </a:rPr>
              <a:t>2. As a back up for if and when something goes wrong. Saved search histories within database accounts can be lost or accidentally deleted. Also, some sources don’t have options for you to save your search history.  Much easier to re-input a search if you have quick access to it in a word document.</a:t>
            </a:r>
          </a:p>
          <a:p>
            <a:endParaRPr lang="en-GB" dirty="0">
              <a:cs typeface="Calibri" panose="020F0502020204030204"/>
            </a:endParaRPr>
          </a:p>
          <a:p>
            <a:r>
              <a:rPr lang="en-GB" dirty="0">
                <a:cs typeface="Calibri" panose="020F0502020204030204"/>
              </a:rPr>
              <a:t>Reporting full database names fully and consistently is challenging so we have a wiki page of them</a:t>
            </a:r>
          </a:p>
        </p:txBody>
      </p:sp>
      <p:sp>
        <p:nvSpPr>
          <p:cNvPr id="4" name="Slide Number Placeholder 3"/>
          <p:cNvSpPr>
            <a:spLocks noGrp="1"/>
          </p:cNvSpPr>
          <p:nvPr>
            <p:ph type="sldNum" sz="quarter" idx="5"/>
          </p:nvPr>
        </p:nvSpPr>
        <p:spPr/>
        <p:txBody>
          <a:bodyPr/>
          <a:lstStyle/>
          <a:p>
            <a:fld id="{6166EE91-8086-48E5-B3FE-127A286E180C}" type="slidenum">
              <a:rPr lang="en-GB" smtClean="0"/>
              <a:t>4</a:t>
            </a:fld>
            <a:endParaRPr lang="en-GB"/>
          </a:p>
        </p:txBody>
      </p:sp>
    </p:spTree>
    <p:extLst>
      <p:ext uri="{BB962C8B-B14F-4D97-AF65-F5344CB8AC3E}">
        <p14:creationId xmlns:p14="http://schemas.microsoft.com/office/powerpoint/2010/main" val="1373012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Wiki page – Database names for search documentation</a:t>
            </a:r>
          </a:p>
          <a:p>
            <a:r>
              <a:rPr lang="en-GB" dirty="0"/>
              <a:t>This is our wiki page listing the full names of all the databases and key web pages we search.</a:t>
            </a:r>
          </a:p>
          <a:p>
            <a:r>
              <a:rPr lang="en-GB" dirty="0"/>
              <a:t>It’s really useful because it’s hard to remember the start dates for all the databases, and the correct format for referencing a database or source in full</a:t>
            </a:r>
          </a:p>
          <a:p>
            <a:endParaRPr lang="en-GB" dirty="0"/>
          </a:p>
          <a:p>
            <a:r>
              <a:rPr lang="en-GB" dirty="0"/>
              <a:t>It saves so much time (and is less annoying) using this page because we don’t have to keep checking every database or search file to get the correct dates. We just copy and paste database names from this wiki page and add the end date to give accurate coverage date information. </a:t>
            </a:r>
          </a:p>
          <a:p>
            <a:endParaRPr lang="en-GB" dirty="0"/>
          </a:p>
          <a:p>
            <a:r>
              <a:rPr lang="en-GB" dirty="0"/>
              <a:t>The wiki is not very attractive, we try to keep it  clear and simple and spend more time on updating it and getting practical information on it than making it beautiful.</a:t>
            </a:r>
          </a:p>
        </p:txBody>
      </p:sp>
      <p:sp>
        <p:nvSpPr>
          <p:cNvPr id="4" name="Slide Number Placeholder 3"/>
          <p:cNvSpPr>
            <a:spLocks noGrp="1"/>
          </p:cNvSpPr>
          <p:nvPr>
            <p:ph type="sldNum" sz="quarter" idx="5"/>
          </p:nvPr>
        </p:nvSpPr>
        <p:spPr/>
        <p:txBody>
          <a:bodyPr/>
          <a:lstStyle/>
          <a:p>
            <a:fld id="{6166EE91-8086-48E5-B3FE-127A286E180C}" type="slidenum">
              <a:rPr lang="en-GB" smtClean="0"/>
              <a:t>5</a:t>
            </a:fld>
            <a:endParaRPr lang="en-GB"/>
          </a:p>
        </p:txBody>
      </p:sp>
    </p:spTree>
    <p:extLst>
      <p:ext uri="{BB962C8B-B14F-4D97-AF65-F5344CB8AC3E}">
        <p14:creationId xmlns:p14="http://schemas.microsoft.com/office/powerpoint/2010/main" val="3296077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b="1" dirty="0"/>
              <a:t>Use several databases / sources to limit bias</a:t>
            </a:r>
          </a:p>
          <a:p>
            <a:pPr marL="0" indent="0">
              <a:buNone/>
            </a:pPr>
            <a:r>
              <a:rPr lang="en-GB" dirty="0">
                <a:solidFill>
                  <a:srgbClr val="FFFFFF"/>
                </a:solidFill>
              </a:rPr>
              <a:t>For systematic reviews we search several and sometime many databases, websites and other source to attempt to reduce bias, make our searches as comprehensive as possible for quantitative reviews, and for qualitative reviews we may be trying to find the most representative set of evidence</a:t>
            </a:r>
          </a:p>
          <a:p>
            <a:pPr marL="0" indent="0">
              <a:buNone/>
            </a:pPr>
            <a:endParaRPr lang="en-GB" dirty="0">
              <a:solidFill>
                <a:srgbClr val="FFFFFF"/>
              </a:solidFill>
            </a:endParaRPr>
          </a:p>
          <a:p>
            <a:pPr marL="0" indent="0">
              <a:buNone/>
            </a:pPr>
            <a:r>
              <a:rPr lang="en-GB" dirty="0">
                <a:solidFill>
                  <a:srgbClr val="FFFFFF"/>
                </a:solidFill>
              </a:rPr>
              <a:t>With suggestions from your review team you can quickly get a long list of sources to search and may need to make a decision on which are feasible in the time you’ve got. Agree a priority list.</a:t>
            </a:r>
          </a:p>
          <a:p>
            <a:pPr marL="0" indent="0">
              <a:buNone/>
            </a:pPr>
            <a:r>
              <a:rPr lang="en-GB" dirty="0">
                <a:solidFill>
                  <a:srgbClr val="FFFFFF"/>
                </a:solidFill>
              </a:rPr>
              <a:t>Look at published research to guide which sources may be good for your topic</a:t>
            </a:r>
          </a:p>
          <a:p>
            <a:pPr marL="0" indent="0">
              <a:buNone/>
            </a:pPr>
            <a:r>
              <a:rPr lang="en-GB" dirty="0">
                <a:solidFill>
                  <a:srgbClr val="FFFFFF"/>
                </a:solidFill>
              </a:rPr>
              <a:t>Use your own previous experience to guide you</a:t>
            </a:r>
          </a:p>
          <a:p>
            <a:pPr marL="0" indent="0">
              <a:buNone/>
            </a:pPr>
            <a:r>
              <a:rPr lang="en-GB" dirty="0">
                <a:solidFill>
                  <a:srgbClr val="FFFFFF"/>
                </a:solidFill>
              </a:rPr>
              <a:t>IF you have access to several databases available in the same package you can do a targeted search in several databases as once, and then look to see which of the databases has the most relevant records. </a:t>
            </a:r>
          </a:p>
          <a:p>
            <a:pPr marL="0" indent="0">
              <a:buNone/>
            </a:pPr>
            <a:r>
              <a:rPr lang="en-GB" dirty="0">
                <a:solidFill>
                  <a:srgbClr val="FFFFFF"/>
                </a:solidFill>
              </a:rPr>
              <a:t>For example here, if I haven’t capacity to search both ASSIA and Sociological Abstracts I could run a title-only targeted search and discover that Sociological Abstract seems to have more studies relevant to my review topic.</a:t>
            </a:r>
          </a:p>
          <a:p>
            <a:pPr marL="0" indent="0">
              <a:buNone/>
            </a:pPr>
            <a:endParaRPr lang="en-GB" dirty="0">
              <a:solidFill>
                <a:srgbClr val="FFFFFF"/>
              </a:solidFill>
            </a:endParaRPr>
          </a:p>
          <a:p>
            <a:endParaRPr lang="en-GB" dirty="0">
              <a:cs typeface="Calibri" panose="020F0502020204030204"/>
            </a:endParaRPr>
          </a:p>
          <a:p>
            <a:endParaRPr lang="en-GB" dirty="0"/>
          </a:p>
        </p:txBody>
      </p:sp>
      <p:sp>
        <p:nvSpPr>
          <p:cNvPr id="4" name="Slide Number Placeholder 3"/>
          <p:cNvSpPr>
            <a:spLocks noGrp="1"/>
          </p:cNvSpPr>
          <p:nvPr>
            <p:ph type="sldNum" sz="quarter" idx="5"/>
          </p:nvPr>
        </p:nvSpPr>
        <p:spPr/>
        <p:txBody>
          <a:bodyPr/>
          <a:lstStyle/>
          <a:p>
            <a:fld id="{6166EE91-8086-48E5-B3FE-127A286E180C}" type="slidenum">
              <a:rPr lang="en-GB" smtClean="0"/>
              <a:t>6</a:t>
            </a:fld>
            <a:endParaRPr lang="en-GB"/>
          </a:p>
        </p:txBody>
      </p:sp>
    </p:spTree>
    <p:extLst>
      <p:ext uri="{BB962C8B-B14F-4D97-AF65-F5344CB8AC3E}">
        <p14:creationId xmlns:p14="http://schemas.microsoft.com/office/powerpoint/2010/main" val="1665285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Wiki page – Philosophy and Ethics</a:t>
            </a:r>
          </a:p>
          <a:p>
            <a:r>
              <a:rPr lang="en-GB" dirty="0"/>
              <a:t>This wiki page is an example of where we are trying to remember good sources and search methods for a rarely searched topic – Ethics.</a:t>
            </a:r>
          </a:p>
          <a:p>
            <a:r>
              <a:rPr lang="en-GB" dirty="0"/>
              <a:t>I collaborate on Ethics systematic reviews every 5 years or so and it’s always a learning curve to find the best sources and methods. I’ve recorded the guidance paper and good sources of literature here for future use. </a:t>
            </a:r>
          </a:p>
          <a:p>
            <a:r>
              <a:rPr lang="en-GB" dirty="0"/>
              <a:t>Also note I’ve added some search tips and Downloading tips as the method for exporting records to EndNote was unusual and took a while to work out. </a:t>
            </a:r>
          </a:p>
        </p:txBody>
      </p:sp>
      <p:sp>
        <p:nvSpPr>
          <p:cNvPr id="4" name="Slide Number Placeholder 3"/>
          <p:cNvSpPr>
            <a:spLocks noGrp="1"/>
          </p:cNvSpPr>
          <p:nvPr>
            <p:ph type="sldNum" sz="quarter" idx="5"/>
          </p:nvPr>
        </p:nvSpPr>
        <p:spPr/>
        <p:txBody>
          <a:bodyPr/>
          <a:lstStyle/>
          <a:p>
            <a:fld id="{6166EE91-8086-48E5-B3FE-127A286E180C}" type="slidenum">
              <a:rPr lang="en-GB" smtClean="0"/>
              <a:t>7</a:t>
            </a:fld>
            <a:endParaRPr lang="en-GB"/>
          </a:p>
        </p:txBody>
      </p:sp>
    </p:spTree>
    <p:extLst>
      <p:ext uri="{BB962C8B-B14F-4D97-AF65-F5344CB8AC3E}">
        <p14:creationId xmlns:p14="http://schemas.microsoft.com/office/powerpoint/2010/main" val="3442273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b="1" dirty="0"/>
              <a:t>Manage large downloads of records</a:t>
            </a:r>
          </a:p>
          <a:p>
            <a:pPr marL="0" indent="0">
              <a:buNone/>
            </a:pPr>
            <a:r>
              <a:rPr lang="en-GB" dirty="0">
                <a:solidFill>
                  <a:srgbClr val="FFFFFF"/>
                </a:solidFill>
              </a:rPr>
              <a:t>We often find 100’s, 1000’s or even 10,000s references to studies to managing them effectively is critical</a:t>
            </a:r>
          </a:p>
          <a:p>
            <a:r>
              <a:rPr lang="en-GB" dirty="0"/>
              <a:t>It can be time consuming to gather this information together when writing the search methods on a SR but it doesn’t need to be.</a:t>
            </a:r>
          </a:p>
          <a:p>
            <a:endParaRPr lang="en-GB" dirty="0"/>
          </a:p>
          <a:p>
            <a:r>
              <a:rPr lang="en-GB" dirty="0"/>
              <a:t>Rather than directly exporting your search results into a reference management package I’d recommend the 2 step approach where you save a file of references (often a RIS format or .txt file). And then the second step is to import that.</a:t>
            </a:r>
          </a:p>
          <a:p>
            <a:r>
              <a:rPr lang="en-GB" dirty="0"/>
              <a:t>2 reasons for this</a:t>
            </a:r>
          </a:p>
          <a:p>
            <a:pPr marL="228600" indent="-228600">
              <a:buAutoNum type="arabicPeriod"/>
            </a:pPr>
            <a:r>
              <a:rPr lang="en-GB" dirty="0"/>
              <a:t>if something goes wrong and you need to recreate your EndNote library (at any time during the review), then you have the files ready to import. Don’t need t re-run any searches.</a:t>
            </a:r>
          </a:p>
          <a:p>
            <a:pPr marL="228600" indent="-228600">
              <a:buAutoNum type="arabicPeriod"/>
            </a:pPr>
            <a:r>
              <a:rPr lang="en-GB" dirty="0"/>
              <a:t>You can download a copy of the search strategy along with your records for some Database hosts (e.g. Ovid), so you’ve captured the search strategy easily</a:t>
            </a:r>
          </a:p>
          <a:p>
            <a:pPr marL="0" indent="0">
              <a:buNone/>
            </a:pPr>
            <a:endParaRPr lang="en-GB" dirty="0"/>
          </a:p>
          <a:p>
            <a:pPr marL="0" indent="0">
              <a:buNone/>
            </a:pPr>
            <a:r>
              <a:rPr lang="en-GB" dirty="0"/>
              <a:t>Name the files you save with the database you searches and the number of records you are expecting to import. That way you know how to import your file into a reference manager and you can tell if something has gone wrong and you have the wrong number of imported records. E.G. seeds of doubt.</a:t>
            </a:r>
          </a:p>
          <a:p>
            <a:pPr marL="0" indent="0">
              <a:buNone/>
            </a:pPr>
            <a:endParaRPr lang="en-GB" dirty="0"/>
          </a:p>
          <a:p>
            <a:pPr marL="0" indent="0">
              <a:buNone/>
            </a:pPr>
            <a:r>
              <a:rPr lang="en-GB" dirty="0"/>
              <a:t>Reference management software is so powerful and can be used to reduce some very boring jobs of removing duplicates, improving the quality of references, linking to full text pdfs, editing lots of records in a batch.  Worth investing time </a:t>
            </a:r>
          </a:p>
          <a:p>
            <a:pPr marL="0" indent="0">
              <a:buNone/>
            </a:pPr>
            <a:endParaRPr lang="en-GB" dirty="0"/>
          </a:p>
          <a:p>
            <a:pPr marL="0" indent="0">
              <a:buNone/>
            </a:pPr>
            <a:endParaRPr lang="en-GB" dirty="0"/>
          </a:p>
          <a:p>
            <a:pPr marL="0" indent="0">
              <a:buNone/>
            </a:pPr>
            <a:endParaRPr lang="en-GB" dirty="0"/>
          </a:p>
          <a:p>
            <a:endParaRPr lang="en-GB" dirty="0"/>
          </a:p>
        </p:txBody>
      </p:sp>
      <p:sp>
        <p:nvSpPr>
          <p:cNvPr id="4" name="Slide Number Placeholder 3"/>
          <p:cNvSpPr>
            <a:spLocks noGrp="1"/>
          </p:cNvSpPr>
          <p:nvPr>
            <p:ph type="sldNum" sz="quarter" idx="5"/>
          </p:nvPr>
        </p:nvSpPr>
        <p:spPr/>
        <p:txBody>
          <a:bodyPr/>
          <a:lstStyle/>
          <a:p>
            <a:fld id="{6166EE91-8086-48E5-B3FE-127A286E180C}" type="slidenum">
              <a:rPr lang="en-GB" smtClean="0"/>
              <a:t>8</a:t>
            </a:fld>
            <a:endParaRPr lang="en-GB"/>
          </a:p>
        </p:txBody>
      </p:sp>
    </p:spTree>
    <p:extLst>
      <p:ext uri="{BB962C8B-B14F-4D97-AF65-F5344CB8AC3E}">
        <p14:creationId xmlns:p14="http://schemas.microsoft.com/office/powerpoint/2010/main" val="1485921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Wiki Page – Endnote and Reference Management Software</a:t>
            </a:r>
          </a:p>
          <a:p>
            <a:r>
              <a:rPr lang="en-GB" dirty="0"/>
              <a:t>We’ve come across lots of problems during research work and teaching, and try to collect our learning from this. </a:t>
            </a:r>
          </a:p>
          <a:p>
            <a:r>
              <a:rPr lang="en-GB" dirty="0"/>
              <a:t>Key links are on our Wiki which are general EndNote tips but also some specific guidance for if you are at the University of Leeds. </a:t>
            </a:r>
          </a:p>
        </p:txBody>
      </p:sp>
      <p:sp>
        <p:nvSpPr>
          <p:cNvPr id="4" name="Slide Number Placeholder 3"/>
          <p:cNvSpPr>
            <a:spLocks noGrp="1"/>
          </p:cNvSpPr>
          <p:nvPr>
            <p:ph type="sldNum" sz="quarter" idx="5"/>
          </p:nvPr>
        </p:nvSpPr>
        <p:spPr/>
        <p:txBody>
          <a:bodyPr/>
          <a:lstStyle/>
          <a:p>
            <a:fld id="{6166EE91-8086-48E5-B3FE-127A286E180C}" type="slidenum">
              <a:rPr lang="en-GB" smtClean="0"/>
              <a:t>9</a:t>
            </a:fld>
            <a:endParaRPr lang="en-GB"/>
          </a:p>
        </p:txBody>
      </p:sp>
    </p:spTree>
    <p:extLst>
      <p:ext uri="{BB962C8B-B14F-4D97-AF65-F5344CB8AC3E}">
        <p14:creationId xmlns:p14="http://schemas.microsoft.com/office/powerpoint/2010/main" val="376981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D637-9200-4F8A-A9AD-2EBEB5E7DC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66673AC-1EBB-4EF0-BB6C-11103AD2AD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102D94A-B567-464A-B606-2A29EDF4318C}"/>
              </a:ext>
            </a:extLst>
          </p:cNvPr>
          <p:cNvSpPr>
            <a:spLocks noGrp="1"/>
          </p:cNvSpPr>
          <p:nvPr>
            <p:ph type="dt" sz="half" idx="10"/>
          </p:nvPr>
        </p:nvSpPr>
        <p:spPr/>
        <p:txBody>
          <a:bodyPr/>
          <a:lstStyle/>
          <a:p>
            <a:fld id="{3D1D1F00-B336-478A-95EA-29CE6F41656E}" type="datetimeFigureOut">
              <a:rPr lang="en-GB" smtClean="0"/>
              <a:t>19/06/2020</a:t>
            </a:fld>
            <a:endParaRPr lang="en-GB"/>
          </a:p>
        </p:txBody>
      </p:sp>
      <p:sp>
        <p:nvSpPr>
          <p:cNvPr id="5" name="Footer Placeholder 4">
            <a:extLst>
              <a:ext uri="{FF2B5EF4-FFF2-40B4-BE49-F238E27FC236}">
                <a16:creationId xmlns:a16="http://schemas.microsoft.com/office/drawing/2014/main" id="{A03A08C6-8420-49E3-9C0A-F8A5ABE87D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4E8217-2C26-4C0A-B92C-94844D045D3F}"/>
              </a:ext>
            </a:extLst>
          </p:cNvPr>
          <p:cNvSpPr>
            <a:spLocks noGrp="1"/>
          </p:cNvSpPr>
          <p:nvPr>
            <p:ph type="sldNum" sz="quarter" idx="12"/>
          </p:nvPr>
        </p:nvSpPr>
        <p:spPr/>
        <p:txBody>
          <a:bodyPr/>
          <a:lstStyle/>
          <a:p>
            <a:fld id="{BD44D0D1-F665-4795-AF9B-7D91FB9DF129}" type="slidenum">
              <a:rPr lang="en-GB" smtClean="0"/>
              <a:t>‹#›</a:t>
            </a:fld>
            <a:endParaRPr lang="en-GB"/>
          </a:p>
        </p:txBody>
      </p:sp>
    </p:spTree>
    <p:extLst>
      <p:ext uri="{BB962C8B-B14F-4D97-AF65-F5344CB8AC3E}">
        <p14:creationId xmlns:p14="http://schemas.microsoft.com/office/powerpoint/2010/main" val="2134274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AE1BE-7657-4B86-B689-B01A633DDE0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52A3E05-7F5B-4C2C-A59D-57B9626F05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385E8C-30F7-4B97-823A-F50E7DB00E88}"/>
              </a:ext>
            </a:extLst>
          </p:cNvPr>
          <p:cNvSpPr>
            <a:spLocks noGrp="1"/>
          </p:cNvSpPr>
          <p:nvPr>
            <p:ph type="dt" sz="half" idx="10"/>
          </p:nvPr>
        </p:nvSpPr>
        <p:spPr/>
        <p:txBody>
          <a:bodyPr/>
          <a:lstStyle/>
          <a:p>
            <a:fld id="{3D1D1F00-B336-478A-95EA-29CE6F41656E}" type="datetimeFigureOut">
              <a:rPr lang="en-GB" smtClean="0"/>
              <a:t>19/06/2020</a:t>
            </a:fld>
            <a:endParaRPr lang="en-GB"/>
          </a:p>
        </p:txBody>
      </p:sp>
      <p:sp>
        <p:nvSpPr>
          <p:cNvPr id="5" name="Footer Placeholder 4">
            <a:extLst>
              <a:ext uri="{FF2B5EF4-FFF2-40B4-BE49-F238E27FC236}">
                <a16:creationId xmlns:a16="http://schemas.microsoft.com/office/drawing/2014/main" id="{915F188F-DC32-41A6-A173-1CDC5B7EE3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5E556D-7C61-4E7F-BBE6-6AB7AF94723A}"/>
              </a:ext>
            </a:extLst>
          </p:cNvPr>
          <p:cNvSpPr>
            <a:spLocks noGrp="1"/>
          </p:cNvSpPr>
          <p:nvPr>
            <p:ph type="sldNum" sz="quarter" idx="12"/>
          </p:nvPr>
        </p:nvSpPr>
        <p:spPr/>
        <p:txBody>
          <a:bodyPr/>
          <a:lstStyle/>
          <a:p>
            <a:fld id="{BD44D0D1-F665-4795-AF9B-7D91FB9DF129}" type="slidenum">
              <a:rPr lang="en-GB" smtClean="0"/>
              <a:t>‹#›</a:t>
            </a:fld>
            <a:endParaRPr lang="en-GB"/>
          </a:p>
        </p:txBody>
      </p:sp>
    </p:spTree>
    <p:extLst>
      <p:ext uri="{BB962C8B-B14F-4D97-AF65-F5344CB8AC3E}">
        <p14:creationId xmlns:p14="http://schemas.microsoft.com/office/powerpoint/2010/main" val="396053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508AD9-8596-4980-A64B-4FF2FB10783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28DE981-105F-4984-BCD9-F66BC36A29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B8E7EA-4F2B-44FC-9AA8-3B17E41BF88C}"/>
              </a:ext>
            </a:extLst>
          </p:cNvPr>
          <p:cNvSpPr>
            <a:spLocks noGrp="1"/>
          </p:cNvSpPr>
          <p:nvPr>
            <p:ph type="dt" sz="half" idx="10"/>
          </p:nvPr>
        </p:nvSpPr>
        <p:spPr/>
        <p:txBody>
          <a:bodyPr/>
          <a:lstStyle/>
          <a:p>
            <a:fld id="{3D1D1F00-B336-478A-95EA-29CE6F41656E}" type="datetimeFigureOut">
              <a:rPr lang="en-GB" smtClean="0"/>
              <a:t>19/06/2020</a:t>
            </a:fld>
            <a:endParaRPr lang="en-GB"/>
          </a:p>
        </p:txBody>
      </p:sp>
      <p:sp>
        <p:nvSpPr>
          <p:cNvPr id="5" name="Footer Placeholder 4">
            <a:extLst>
              <a:ext uri="{FF2B5EF4-FFF2-40B4-BE49-F238E27FC236}">
                <a16:creationId xmlns:a16="http://schemas.microsoft.com/office/drawing/2014/main" id="{CA3AA70B-CE37-454F-A2DE-A3A0569A6B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7AF88C-C476-4744-B602-24D7D79891C6}"/>
              </a:ext>
            </a:extLst>
          </p:cNvPr>
          <p:cNvSpPr>
            <a:spLocks noGrp="1"/>
          </p:cNvSpPr>
          <p:nvPr>
            <p:ph type="sldNum" sz="quarter" idx="12"/>
          </p:nvPr>
        </p:nvSpPr>
        <p:spPr/>
        <p:txBody>
          <a:bodyPr/>
          <a:lstStyle/>
          <a:p>
            <a:fld id="{BD44D0D1-F665-4795-AF9B-7D91FB9DF129}" type="slidenum">
              <a:rPr lang="en-GB" smtClean="0"/>
              <a:t>‹#›</a:t>
            </a:fld>
            <a:endParaRPr lang="en-GB"/>
          </a:p>
        </p:txBody>
      </p:sp>
    </p:spTree>
    <p:extLst>
      <p:ext uri="{BB962C8B-B14F-4D97-AF65-F5344CB8AC3E}">
        <p14:creationId xmlns:p14="http://schemas.microsoft.com/office/powerpoint/2010/main" val="1235517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77375-C1AD-46DC-8C31-85B64560C4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368E52-2D47-48A9-8C7E-9B3417E250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AA7A64-CC96-4FFA-A919-A73B9FBDB186}"/>
              </a:ext>
            </a:extLst>
          </p:cNvPr>
          <p:cNvSpPr>
            <a:spLocks noGrp="1"/>
          </p:cNvSpPr>
          <p:nvPr>
            <p:ph type="dt" sz="half" idx="10"/>
          </p:nvPr>
        </p:nvSpPr>
        <p:spPr/>
        <p:txBody>
          <a:bodyPr/>
          <a:lstStyle/>
          <a:p>
            <a:fld id="{3D1D1F00-B336-478A-95EA-29CE6F41656E}" type="datetimeFigureOut">
              <a:rPr lang="en-GB" smtClean="0"/>
              <a:t>19/06/2020</a:t>
            </a:fld>
            <a:endParaRPr lang="en-GB"/>
          </a:p>
        </p:txBody>
      </p:sp>
      <p:sp>
        <p:nvSpPr>
          <p:cNvPr id="5" name="Footer Placeholder 4">
            <a:extLst>
              <a:ext uri="{FF2B5EF4-FFF2-40B4-BE49-F238E27FC236}">
                <a16:creationId xmlns:a16="http://schemas.microsoft.com/office/drawing/2014/main" id="{91BD4038-7D31-4345-BD53-1A352840B9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6B90C3-1C3C-46B5-A13B-509E4F9999B8}"/>
              </a:ext>
            </a:extLst>
          </p:cNvPr>
          <p:cNvSpPr>
            <a:spLocks noGrp="1"/>
          </p:cNvSpPr>
          <p:nvPr>
            <p:ph type="sldNum" sz="quarter" idx="12"/>
          </p:nvPr>
        </p:nvSpPr>
        <p:spPr/>
        <p:txBody>
          <a:bodyPr/>
          <a:lstStyle/>
          <a:p>
            <a:fld id="{BD44D0D1-F665-4795-AF9B-7D91FB9DF129}" type="slidenum">
              <a:rPr lang="en-GB" smtClean="0"/>
              <a:t>‹#›</a:t>
            </a:fld>
            <a:endParaRPr lang="en-GB"/>
          </a:p>
        </p:txBody>
      </p:sp>
    </p:spTree>
    <p:extLst>
      <p:ext uri="{BB962C8B-B14F-4D97-AF65-F5344CB8AC3E}">
        <p14:creationId xmlns:p14="http://schemas.microsoft.com/office/powerpoint/2010/main" val="4182552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F2761-1DDE-450E-962F-C8AE0A1615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EB4396E-6B1A-49E8-AC9C-F517C9912B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8DF20A-4298-46CE-ABA1-AAB27B045A10}"/>
              </a:ext>
            </a:extLst>
          </p:cNvPr>
          <p:cNvSpPr>
            <a:spLocks noGrp="1"/>
          </p:cNvSpPr>
          <p:nvPr>
            <p:ph type="dt" sz="half" idx="10"/>
          </p:nvPr>
        </p:nvSpPr>
        <p:spPr/>
        <p:txBody>
          <a:bodyPr/>
          <a:lstStyle/>
          <a:p>
            <a:fld id="{3D1D1F00-B336-478A-95EA-29CE6F41656E}" type="datetimeFigureOut">
              <a:rPr lang="en-GB" smtClean="0"/>
              <a:t>19/06/2020</a:t>
            </a:fld>
            <a:endParaRPr lang="en-GB"/>
          </a:p>
        </p:txBody>
      </p:sp>
      <p:sp>
        <p:nvSpPr>
          <p:cNvPr id="5" name="Footer Placeholder 4">
            <a:extLst>
              <a:ext uri="{FF2B5EF4-FFF2-40B4-BE49-F238E27FC236}">
                <a16:creationId xmlns:a16="http://schemas.microsoft.com/office/drawing/2014/main" id="{A3098329-31BF-487F-BE0F-3BAA8B64D0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8376AA-F83C-4650-A079-10AE9157F85B}"/>
              </a:ext>
            </a:extLst>
          </p:cNvPr>
          <p:cNvSpPr>
            <a:spLocks noGrp="1"/>
          </p:cNvSpPr>
          <p:nvPr>
            <p:ph type="sldNum" sz="quarter" idx="12"/>
          </p:nvPr>
        </p:nvSpPr>
        <p:spPr/>
        <p:txBody>
          <a:bodyPr/>
          <a:lstStyle/>
          <a:p>
            <a:fld id="{BD44D0D1-F665-4795-AF9B-7D91FB9DF129}" type="slidenum">
              <a:rPr lang="en-GB" smtClean="0"/>
              <a:t>‹#›</a:t>
            </a:fld>
            <a:endParaRPr lang="en-GB"/>
          </a:p>
        </p:txBody>
      </p:sp>
    </p:spTree>
    <p:extLst>
      <p:ext uri="{BB962C8B-B14F-4D97-AF65-F5344CB8AC3E}">
        <p14:creationId xmlns:p14="http://schemas.microsoft.com/office/powerpoint/2010/main" val="4084156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F84E-ADEB-440C-A069-1C626E8898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CA03FE5-FA4E-4B29-89FA-D992907C7B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7958744-1452-4444-84D9-78E610DAAAF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03BF7D9-2D47-4F52-8708-578FD73D1482}"/>
              </a:ext>
            </a:extLst>
          </p:cNvPr>
          <p:cNvSpPr>
            <a:spLocks noGrp="1"/>
          </p:cNvSpPr>
          <p:nvPr>
            <p:ph type="dt" sz="half" idx="10"/>
          </p:nvPr>
        </p:nvSpPr>
        <p:spPr/>
        <p:txBody>
          <a:bodyPr/>
          <a:lstStyle/>
          <a:p>
            <a:fld id="{3D1D1F00-B336-478A-95EA-29CE6F41656E}" type="datetimeFigureOut">
              <a:rPr lang="en-GB" smtClean="0"/>
              <a:t>19/06/2020</a:t>
            </a:fld>
            <a:endParaRPr lang="en-GB"/>
          </a:p>
        </p:txBody>
      </p:sp>
      <p:sp>
        <p:nvSpPr>
          <p:cNvPr id="6" name="Footer Placeholder 5">
            <a:extLst>
              <a:ext uri="{FF2B5EF4-FFF2-40B4-BE49-F238E27FC236}">
                <a16:creationId xmlns:a16="http://schemas.microsoft.com/office/drawing/2014/main" id="{740EB5F4-2E41-484D-AECE-B23F3A454D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FFC9D0-57F9-4491-9686-8C4623AFE1ED}"/>
              </a:ext>
            </a:extLst>
          </p:cNvPr>
          <p:cNvSpPr>
            <a:spLocks noGrp="1"/>
          </p:cNvSpPr>
          <p:nvPr>
            <p:ph type="sldNum" sz="quarter" idx="12"/>
          </p:nvPr>
        </p:nvSpPr>
        <p:spPr/>
        <p:txBody>
          <a:bodyPr/>
          <a:lstStyle/>
          <a:p>
            <a:fld id="{BD44D0D1-F665-4795-AF9B-7D91FB9DF129}" type="slidenum">
              <a:rPr lang="en-GB" smtClean="0"/>
              <a:t>‹#›</a:t>
            </a:fld>
            <a:endParaRPr lang="en-GB"/>
          </a:p>
        </p:txBody>
      </p:sp>
    </p:spTree>
    <p:extLst>
      <p:ext uri="{BB962C8B-B14F-4D97-AF65-F5344CB8AC3E}">
        <p14:creationId xmlns:p14="http://schemas.microsoft.com/office/powerpoint/2010/main" val="815663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25E4F-26DE-4714-AE88-A124FB26B1F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BA3B81-0C94-42B1-A6B0-CA1E23A72E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0D3E34-F3D9-44B7-BD6F-9BE2BCA1A8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8E65AE-0434-49AA-A411-7DCCDA6072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A2A325-59DA-40FE-9B79-299317A0F2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5D03B79-E44D-40B5-B698-585530670B3C}"/>
              </a:ext>
            </a:extLst>
          </p:cNvPr>
          <p:cNvSpPr>
            <a:spLocks noGrp="1"/>
          </p:cNvSpPr>
          <p:nvPr>
            <p:ph type="dt" sz="half" idx="10"/>
          </p:nvPr>
        </p:nvSpPr>
        <p:spPr/>
        <p:txBody>
          <a:bodyPr/>
          <a:lstStyle/>
          <a:p>
            <a:fld id="{3D1D1F00-B336-478A-95EA-29CE6F41656E}" type="datetimeFigureOut">
              <a:rPr lang="en-GB" smtClean="0"/>
              <a:t>19/06/2020</a:t>
            </a:fld>
            <a:endParaRPr lang="en-GB"/>
          </a:p>
        </p:txBody>
      </p:sp>
      <p:sp>
        <p:nvSpPr>
          <p:cNvPr id="8" name="Footer Placeholder 7">
            <a:extLst>
              <a:ext uri="{FF2B5EF4-FFF2-40B4-BE49-F238E27FC236}">
                <a16:creationId xmlns:a16="http://schemas.microsoft.com/office/drawing/2014/main" id="{AE0C52E2-4755-456E-8F51-87476D4F13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EA28E81-BD90-4634-951F-C0650A73BAB9}"/>
              </a:ext>
            </a:extLst>
          </p:cNvPr>
          <p:cNvSpPr>
            <a:spLocks noGrp="1"/>
          </p:cNvSpPr>
          <p:nvPr>
            <p:ph type="sldNum" sz="quarter" idx="12"/>
          </p:nvPr>
        </p:nvSpPr>
        <p:spPr/>
        <p:txBody>
          <a:bodyPr/>
          <a:lstStyle/>
          <a:p>
            <a:fld id="{BD44D0D1-F665-4795-AF9B-7D91FB9DF129}" type="slidenum">
              <a:rPr lang="en-GB" smtClean="0"/>
              <a:t>‹#›</a:t>
            </a:fld>
            <a:endParaRPr lang="en-GB"/>
          </a:p>
        </p:txBody>
      </p:sp>
    </p:spTree>
    <p:extLst>
      <p:ext uri="{BB962C8B-B14F-4D97-AF65-F5344CB8AC3E}">
        <p14:creationId xmlns:p14="http://schemas.microsoft.com/office/powerpoint/2010/main" val="163247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53D6-7192-4659-8DC9-0FBC082FB16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DDBFAC7-F867-481D-BB25-410D74AC9DAF}"/>
              </a:ext>
            </a:extLst>
          </p:cNvPr>
          <p:cNvSpPr>
            <a:spLocks noGrp="1"/>
          </p:cNvSpPr>
          <p:nvPr>
            <p:ph type="dt" sz="half" idx="10"/>
          </p:nvPr>
        </p:nvSpPr>
        <p:spPr/>
        <p:txBody>
          <a:bodyPr/>
          <a:lstStyle/>
          <a:p>
            <a:fld id="{3D1D1F00-B336-478A-95EA-29CE6F41656E}" type="datetimeFigureOut">
              <a:rPr lang="en-GB" smtClean="0"/>
              <a:t>19/06/2020</a:t>
            </a:fld>
            <a:endParaRPr lang="en-GB"/>
          </a:p>
        </p:txBody>
      </p:sp>
      <p:sp>
        <p:nvSpPr>
          <p:cNvPr id="4" name="Footer Placeholder 3">
            <a:extLst>
              <a:ext uri="{FF2B5EF4-FFF2-40B4-BE49-F238E27FC236}">
                <a16:creationId xmlns:a16="http://schemas.microsoft.com/office/drawing/2014/main" id="{7860FF2D-51D0-4DA8-A89C-7CEA8D14A02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8A2BDDC-0A5B-41B7-BC3D-0BF26C9EEA80}"/>
              </a:ext>
            </a:extLst>
          </p:cNvPr>
          <p:cNvSpPr>
            <a:spLocks noGrp="1"/>
          </p:cNvSpPr>
          <p:nvPr>
            <p:ph type="sldNum" sz="quarter" idx="12"/>
          </p:nvPr>
        </p:nvSpPr>
        <p:spPr/>
        <p:txBody>
          <a:bodyPr/>
          <a:lstStyle/>
          <a:p>
            <a:fld id="{BD44D0D1-F665-4795-AF9B-7D91FB9DF129}" type="slidenum">
              <a:rPr lang="en-GB" smtClean="0"/>
              <a:t>‹#›</a:t>
            </a:fld>
            <a:endParaRPr lang="en-GB"/>
          </a:p>
        </p:txBody>
      </p:sp>
    </p:spTree>
    <p:extLst>
      <p:ext uri="{BB962C8B-B14F-4D97-AF65-F5344CB8AC3E}">
        <p14:creationId xmlns:p14="http://schemas.microsoft.com/office/powerpoint/2010/main" val="2768397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8BA2E7-F8E4-480A-8D58-0EE77D3D8EEB}"/>
              </a:ext>
            </a:extLst>
          </p:cNvPr>
          <p:cNvSpPr>
            <a:spLocks noGrp="1"/>
          </p:cNvSpPr>
          <p:nvPr>
            <p:ph type="dt" sz="half" idx="10"/>
          </p:nvPr>
        </p:nvSpPr>
        <p:spPr/>
        <p:txBody>
          <a:bodyPr/>
          <a:lstStyle/>
          <a:p>
            <a:fld id="{3D1D1F00-B336-478A-95EA-29CE6F41656E}" type="datetimeFigureOut">
              <a:rPr lang="en-GB" smtClean="0"/>
              <a:t>19/06/2020</a:t>
            </a:fld>
            <a:endParaRPr lang="en-GB"/>
          </a:p>
        </p:txBody>
      </p:sp>
      <p:sp>
        <p:nvSpPr>
          <p:cNvPr id="3" name="Footer Placeholder 2">
            <a:extLst>
              <a:ext uri="{FF2B5EF4-FFF2-40B4-BE49-F238E27FC236}">
                <a16:creationId xmlns:a16="http://schemas.microsoft.com/office/drawing/2014/main" id="{87D22B87-8EF4-430E-AF95-12BEC3CD46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51FE45C-9E01-4F05-A6A1-F8C95A031317}"/>
              </a:ext>
            </a:extLst>
          </p:cNvPr>
          <p:cNvSpPr>
            <a:spLocks noGrp="1"/>
          </p:cNvSpPr>
          <p:nvPr>
            <p:ph type="sldNum" sz="quarter" idx="12"/>
          </p:nvPr>
        </p:nvSpPr>
        <p:spPr/>
        <p:txBody>
          <a:bodyPr/>
          <a:lstStyle/>
          <a:p>
            <a:fld id="{BD44D0D1-F665-4795-AF9B-7D91FB9DF129}" type="slidenum">
              <a:rPr lang="en-GB" smtClean="0"/>
              <a:t>‹#›</a:t>
            </a:fld>
            <a:endParaRPr lang="en-GB"/>
          </a:p>
        </p:txBody>
      </p:sp>
    </p:spTree>
    <p:extLst>
      <p:ext uri="{BB962C8B-B14F-4D97-AF65-F5344CB8AC3E}">
        <p14:creationId xmlns:p14="http://schemas.microsoft.com/office/powerpoint/2010/main" val="3095002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D38AE-9CAA-49E3-A194-C1476DECF7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0D1D8CC-A5B8-438D-9C44-C06ABB89C2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B20AC7C-5265-458E-BC43-7E54976083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B39668-19DE-45E7-ABF1-2D0CF9639400}"/>
              </a:ext>
            </a:extLst>
          </p:cNvPr>
          <p:cNvSpPr>
            <a:spLocks noGrp="1"/>
          </p:cNvSpPr>
          <p:nvPr>
            <p:ph type="dt" sz="half" idx="10"/>
          </p:nvPr>
        </p:nvSpPr>
        <p:spPr/>
        <p:txBody>
          <a:bodyPr/>
          <a:lstStyle/>
          <a:p>
            <a:fld id="{3D1D1F00-B336-478A-95EA-29CE6F41656E}" type="datetimeFigureOut">
              <a:rPr lang="en-GB" smtClean="0"/>
              <a:t>19/06/2020</a:t>
            </a:fld>
            <a:endParaRPr lang="en-GB"/>
          </a:p>
        </p:txBody>
      </p:sp>
      <p:sp>
        <p:nvSpPr>
          <p:cNvPr id="6" name="Footer Placeholder 5">
            <a:extLst>
              <a:ext uri="{FF2B5EF4-FFF2-40B4-BE49-F238E27FC236}">
                <a16:creationId xmlns:a16="http://schemas.microsoft.com/office/drawing/2014/main" id="{76CCFF2A-D9C6-4CE0-9D40-667035F72B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2FC8E5-460F-4A29-9436-5EC56AF115F7}"/>
              </a:ext>
            </a:extLst>
          </p:cNvPr>
          <p:cNvSpPr>
            <a:spLocks noGrp="1"/>
          </p:cNvSpPr>
          <p:nvPr>
            <p:ph type="sldNum" sz="quarter" idx="12"/>
          </p:nvPr>
        </p:nvSpPr>
        <p:spPr/>
        <p:txBody>
          <a:bodyPr/>
          <a:lstStyle/>
          <a:p>
            <a:fld id="{BD44D0D1-F665-4795-AF9B-7D91FB9DF129}" type="slidenum">
              <a:rPr lang="en-GB" smtClean="0"/>
              <a:t>‹#›</a:t>
            </a:fld>
            <a:endParaRPr lang="en-GB"/>
          </a:p>
        </p:txBody>
      </p:sp>
    </p:spTree>
    <p:extLst>
      <p:ext uri="{BB962C8B-B14F-4D97-AF65-F5344CB8AC3E}">
        <p14:creationId xmlns:p14="http://schemas.microsoft.com/office/powerpoint/2010/main" val="3498024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F0A83-850A-4E00-95EA-C1CFFC5497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4B80A29-CB13-4A26-8088-03E94929F9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297DE52-D559-4912-8322-CACBC60C5C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D9DF9F-5D0E-443E-85A6-A6A22189D0BC}"/>
              </a:ext>
            </a:extLst>
          </p:cNvPr>
          <p:cNvSpPr>
            <a:spLocks noGrp="1"/>
          </p:cNvSpPr>
          <p:nvPr>
            <p:ph type="dt" sz="half" idx="10"/>
          </p:nvPr>
        </p:nvSpPr>
        <p:spPr/>
        <p:txBody>
          <a:bodyPr/>
          <a:lstStyle/>
          <a:p>
            <a:fld id="{3D1D1F00-B336-478A-95EA-29CE6F41656E}" type="datetimeFigureOut">
              <a:rPr lang="en-GB" smtClean="0"/>
              <a:t>19/06/2020</a:t>
            </a:fld>
            <a:endParaRPr lang="en-GB"/>
          </a:p>
        </p:txBody>
      </p:sp>
      <p:sp>
        <p:nvSpPr>
          <p:cNvPr id="6" name="Footer Placeholder 5">
            <a:extLst>
              <a:ext uri="{FF2B5EF4-FFF2-40B4-BE49-F238E27FC236}">
                <a16:creationId xmlns:a16="http://schemas.microsoft.com/office/drawing/2014/main" id="{8AE60C31-2928-4566-A474-DE612D7790C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5DBF5F-C54F-4D2A-ACD9-E3EF7C47AF5F}"/>
              </a:ext>
            </a:extLst>
          </p:cNvPr>
          <p:cNvSpPr>
            <a:spLocks noGrp="1"/>
          </p:cNvSpPr>
          <p:nvPr>
            <p:ph type="sldNum" sz="quarter" idx="12"/>
          </p:nvPr>
        </p:nvSpPr>
        <p:spPr/>
        <p:txBody>
          <a:bodyPr/>
          <a:lstStyle/>
          <a:p>
            <a:fld id="{BD44D0D1-F665-4795-AF9B-7D91FB9DF129}" type="slidenum">
              <a:rPr lang="en-GB" smtClean="0"/>
              <a:t>‹#›</a:t>
            </a:fld>
            <a:endParaRPr lang="en-GB"/>
          </a:p>
        </p:txBody>
      </p:sp>
    </p:spTree>
    <p:extLst>
      <p:ext uri="{BB962C8B-B14F-4D97-AF65-F5344CB8AC3E}">
        <p14:creationId xmlns:p14="http://schemas.microsoft.com/office/powerpoint/2010/main" val="4261106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90CAE1-90EF-46D8-9ECC-515AC30185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95CCBB4-FC3B-4C36-BB84-EAFB074B4F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646BDF-96DB-4448-9D94-21B87E68C6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D1F00-B336-478A-95EA-29CE6F41656E}" type="datetimeFigureOut">
              <a:rPr lang="en-GB" smtClean="0"/>
              <a:t>19/06/2020</a:t>
            </a:fld>
            <a:endParaRPr lang="en-GB"/>
          </a:p>
        </p:txBody>
      </p:sp>
      <p:sp>
        <p:nvSpPr>
          <p:cNvPr id="5" name="Footer Placeholder 4">
            <a:extLst>
              <a:ext uri="{FF2B5EF4-FFF2-40B4-BE49-F238E27FC236}">
                <a16:creationId xmlns:a16="http://schemas.microsoft.com/office/drawing/2014/main" id="{A6FA7A91-8D66-4689-9E43-FA5C00C312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1951717-639A-467F-B2A0-B7C02EC76B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4D0D1-F665-4795-AF9B-7D91FB9DF129}" type="slidenum">
              <a:rPr lang="en-GB" smtClean="0"/>
              <a:t>‹#›</a:t>
            </a:fld>
            <a:endParaRPr lang="en-GB"/>
          </a:p>
        </p:txBody>
      </p:sp>
    </p:spTree>
    <p:extLst>
      <p:ext uri="{BB962C8B-B14F-4D97-AF65-F5344CB8AC3E}">
        <p14:creationId xmlns:p14="http://schemas.microsoft.com/office/powerpoint/2010/main" val="742570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uhmlg.org/2020-spring-foru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information-specialists.leeds.ac.uk/" TargetMode="External"/><Relationship Id="rId5" Type="http://schemas.openxmlformats.org/officeDocument/2006/relationships/hyperlink" Target="https://fr.wikipedia.org/wiki/Twitter" TargetMode="Externa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y.pbworks.com/"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20035B9-6372-49F2-817B-586EFBC159FD}"/>
              </a:ext>
            </a:extLst>
          </p:cNvPr>
          <p:cNvSpPr>
            <a:spLocks noGrp="1"/>
          </p:cNvSpPr>
          <p:nvPr>
            <p:ph type="subTitle" idx="1"/>
          </p:nvPr>
        </p:nvSpPr>
        <p:spPr>
          <a:xfrm>
            <a:off x="298597" y="4235001"/>
            <a:ext cx="4399384" cy="2303175"/>
          </a:xfrm>
        </p:spPr>
        <p:txBody>
          <a:bodyPr>
            <a:normAutofit fontScale="92500" lnSpcReduction="20000"/>
          </a:bodyPr>
          <a:lstStyle/>
          <a:p>
            <a:pPr algn="l"/>
            <a:r>
              <a:rPr lang="en-GB" b="1" dirty="0"/>
              <a:t>Judy Wright</a:t>
            </a:r>
          </a:p>
          <a:p>
            <a:pPr algn="l"/>
            <a:r>
              <a:rPr lang="en-GB" dirty="0"/>
              <a:t>Senior Information Specialist</a:t>
            </a:r>
          </a:p>
          <a:p>
            <a:pPr algn="l"/>
            <a:r>
              <a:rPr lang="en-GB" dirty="0"/>
              <a:t>Academic Unit of Health Economics</a:t>
            </a:r>
          </a:p>
          <a:p>
            <a:pPr algn="l"/>
            <a:r>
              <a:rPr lang="en-GB" dirty="0"/>
              <a:t>Leeds Institute of Health Sciences</a:t>
            </a:r>
          </a:p>
          <a:p>
            <a:pPr algn="l"/>
            <a:r>
              <a:rPr lang="en-GB" dirty="0"/>
              <a:t>University of Leeds</a:t>
            </a:r>
          </a:p>
          <a:p>
            <a:pPr algn="l"/>
            <a:r>
              <a:rPr lang="en-GB" dirty="0"/>
              <a:t>   </a:t>
            </a:r>
          </a:p>
        </p:txBody>
      </p:sp>
      <p:sp>
        <p:nvSpPr>
          <p:cNvPr id="4" name="Rectangle 3">
            <a:extLst>
              <a:ext uri="{FF2B5EF4-FFF2-40B4-BE49-F238E27FC236}">
                <a16:creationId xmlns:a16="http://schemas.microsoft.com/office/drawing/2014/main" id="{2F4E6C1D-51BF-471F-AD17-8AC31EC1E0F7}"/>
              </a:ext>
            </a:extLst>
          </p:cNvPr>
          <p:cNvSpPr/>
          <p:nvPr/>
        </p:nvSpPr>
        <p:spPr>
          <a:xfrm>
            <a:off x="298597" y="327414"/>
            <a:ext cx="11773538" cy="2800767"/>
          </a:xfrm>
          <a:prstGeom prst="rect">
            <a:avLst/>
          </a:prstGeom>
        </p:spPr>
        <p:txBody>
          <a:bodyPr wrap="square">
            <a:spAutoFit/>
          </a:bodyPr>
          <a:lstStyle/>
          <a:p>
            <a:r>
              <a:rPr lang="en-GB" sz="4000" i="0" dirty="0">
                <a:solidFill>
                  <a:srgbClr val="202020"/>
                </a:solidFill>
                <a:effectLst/>
              </a:rPr>
              <a:t>Tips and tricks of the trade – sharing and remembering (nearly) everything about systematic review searching</a:t>
            </a:r>
          </a:p>
          <a:p>
            <a:endParaRPr lang="en-GB" sz="2400" dirty="0">
              <a:hlinkClick r:id="rId3"/>
            </a:endParaRPr>
          </a:p>
          <a:p>
            <a:r>
              <a:rPr lang="en-GB" sz="2400" dirty="0">
                <a:hlinkClick r:id="rId3"/>
              </a:rPr>
              <a:t>https://www.uhmlg.org/2020-spring-forum/</a:t>
            </a:r>
            <a:r>
              <a:rPr lang="en-GB" sz="2400" dirty="0"/>
              <a:t> </a:t>
            </a:r>
          </a:p>
          <a:p>
            <a:endParaRPr lang="en-GB" sz="2400" i="0" dirty="0">
              <a:solidFill>
                <a:srgbClr val="202020"/>
              </a:solidFill>
              <a:effectLst/>
            </a:endParaRPr>
          </a:p>
          <a:p>
            <a:r>
              <a:rPr lang="en-GB" sz="2400">
                <a:solidFill>
                  <a:srgbClr val="202020"/>
                </a:solidFill>
              </a:rPr>
              <a:t>*Slides version </a:t>
            </a:r>
            <a:r>
              <a:rPr lang="en-GB" sz="2400" dirty="0">
                <a:solidFill>
                  <a:srgbClr val="202020"/>
                </a:solidFill>
              </a:rPr>
              <a:t>with </a:t>
            </a:r>
            <a:r>
              <a:rPr lang="en-GB" sz="2400">
                <a:solidFill>
                  <a:srgbClr val="202020"/>
                </a:solidFill>
              </a:rPr>
              <a:t>images removed*</a:t>
            </a:r>
            <a:endParaRPr lang="en-GB" sz="2400" i="0" dirty="0">
              <a:solidFill>
                <a:srgbClr val="202020"/>
              </a:solidFill>
              <a:effectLst/>
            </a:endParaRPr>
          </a:p>
        </p:txBody>
      </p:sp>
      <p:sp>
        <p:nvSpPr>
          <p:cNvPr id="8" name="TextBox 7">
            <a:extLst>
              <a:ext uri="{FF2B5EF4-FFF2-40B4-BE49-F238E27FC236}">
                <a16:creationId xmlns:a16="http://schemas.microsoft.com/office/drawing/2014/main" id="{038F3DA5-54B7-4F31-A940-8528B57A3708}"/>
              </a:ext>
            </a:extLst>
          </p:cNvPr>
          <p:cNvSpPr txBox="1"/>
          <p:nvPr/>
        </p:nvSpPr>
        <p:spPr>
          <a:xfrm>
            <a:off x="10412201" y="4909570"/>
            <a:ext cx="1665249" cy="430887"/>
          </a:xfrm>
          <a:prstGeom prst="rect">
            <a:avLst/>
          </a:prstGeom>
          <a:noFill/>
        </p:spPr>
        <p:txBody>
          <a:bodyPr wrap="square" rtlCol="0">
            <a:spAutoFit/>
          </a:bodyPr>
          <a:lstStyle/>
          <a:p>
            <a:r>
              <a:rPr lang="en-GB" sz="2200" dirty="0"/>
              <a:t>@jmwleeds</a:t>
            </a:r>
          </a:p>
        </p:txBody>
      </p:sp>
      <p:pic>
        <p:nvPicPr>
          <p:cNvPr id="10" name="Picture 9" descr="A picture containing ax, tool&#10;&#10;Description automatically generated">
            <a:extLst>
              <a:ext uri="{FF2B5EF4-FFF2-40B4-BE49-F238E27FC236}">
                <a16:creationId xmlns:a16="http://schemas.microsoft.com/office/drawing/2014/main" id="{1F908594-F08A-400D-B4EE-D1D9D853D6DF}"/>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068399" y="5011331"/>
            <a:ext cx="343802" cy="279626"/>
          </a:xfrm>
          <a:prstGeom prst="rect">
            <a:avLst/>
          </a:prstGeom>
        </p:spPr>
      </p:pic>
      <p:sp>
        <p:nvSpPr>
          <p:cNvPr id="2" name="TextBox 1">
            <a:extLst>
              <a:ext uri="{FF2B5EF4-FFF2-40B4-BE49-F238E27FC236}">
                <a16:creationId xmlns:a16="http://schemas.microsoft.com/office/drawing/2014/main" id="{D6C1047E-A1F6-4E64-8007-225B06AB6BE2}"/>
              </a:ext>
            </a:extLst>
          </p:cNvPr>
          <p:cNvSpPr txBox="1"/>
          <p:nvPr/>
        </p:nvSpPr>
        <p:spPr>
          <a:xfrm>
            <a:off x="7882521" y="5521082"/>
            <a:ext cx="4189614" cy="369332"/>
          </a:xfrm>
          <a:prstGeom prst="rect">
            <a:avLst/>
          </a:prstGeom>
          <a:noFill/>
        </p:spPr>
        <p:txBody>
          <a:bodyPr wrap="square" rtlCol="0">
            <a:spAutoFit/>
          </a:bodyPr>
          <a:lstStyle/>
          <a:p>
            <a:r>
              <a:rPr lang="en-GB" dirty="0">
                <a:hlinkClick r:id="rId6"/>
              </a:rPr>
              <a:t>https://information-specialists.leeds.ac.uk/</a:t>
            </a:r>
            <a:endParaRPr lang="en-GB" dirty="0"/>
          </a:p>
        </p:txBody>
      </p:sp>
    </p:spTree>
    <p:extLst>
      <p:ext uri="{BB962C8B-B14F-4D97-AF65-F5344CB8AC3E}">
        <p14:creationId xmlns:p14="http://schemas.microsoft.com/office/powerpoint/2010/main" val="3445376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41CBF-E9E0-41E1-B2E2-D3CB18CCDB9F}"/>
              </a:ext>
            </a:extLst>
          </p:cNvPr>
          <p:cNvSpPr>
            <a:spLocks noGrp="1"/>
          </p:cNvSpPr>
          <p:nvPr>
            <p:ph type="title"/>
          </p:nvPr>
        </p:nvSpPr>
        <p:spPr>
          <a:xfrm>
            <a:off x="476249" y="171605"/>
            <a:ext cx="10515600" cy="708947"/>
          </a:xfrm>
        </p:spPr>
        <p:txBody>
          <a:bodyPr/>
          <a:lstStyle/>
          <a:p>
            <a:r>
              <a:rPr lang="en-GB" dirty="0"/>
              <a:t>Tip of the iceberg</a:t>
            </a:r>
          </a:p>
        </p:txBody>
      </p:sp>
      <p:sp>
        <p:nvSpPr>
          <p:cNvPr id="4" name="TextBox 3">
            <a:extLst>
              <a:ext uri="{FF2B5EF4-FFF2-40B4-BE49-F238E27FC236}">
                <a16:creationId xmlns:a16="http://schemas.microsoft.com/office/drawing/2014/main" id="{C8D5C9B5-C987-41C4-8334-DDEB18E3ABF5}"/>
              </a:ext>
            </a:extLst>
          </p:cNvPr>
          <p:cNvSpPr txBox="1"/>
          <p:nvPr/>
        </p:nvSpPr>
        <p:spPr>
          <a:xfrm>
            <a:off x="8281986" y="1102162"/>
            <a:ext cx="3771899" cy="830997"/>
          </a:xfrm>
          <a:prstGeom prst="rect">
            <a:avLst/>
          </a:prstGeom>
          <a:noFill/>
        </p:spPr>
        <p:txBody>
          <a:bodyPr wrap="square" rtlCol="0">
            <a:spAutoFit/>
          </a:bodyPr>
          <a:lstStyle/>
          <a:p>
            <a:r>
              <a:rPr lang="en-GB" sz="2400" b="1" dirty="0"/>
              <a:t>Institutional knowledge</a:t>
            </a:r>
          </a:p>
          <a:p>
            <a:r>
              <a:rPr lang="en-GB" sz="2400" b="1" dirty="0"/>
              <a:t>for delivering search service</a:t>
            </a:r>
          </a:p>
        </p:txBody>
      </p:sp>
      <p:sp>
        <p:nvSpPr>
          <p:cNvPr id="6" name="TextBox 5">
            <a:extLst>
              <a:ext uri="{FF2B5EF4-FFF2-40B4-BE49-F238E27FC236}">
                <a16:creationId xmlns:a16="http://schemas.microsoft.com/office/drawing/2014/main" id="{36C81513-87A4-4159-9748-F50F8E310BEB}"/>
              </a:ext>
            </a:extLst>
          </p:cNvPr>
          <p:cNvSpPr txBox="1"/>
          <p:nvPr/>
        </p:nvSpPr>
        <p:spPr>
          <a:xfrm>
            <a:off x="476249" y="1152345"/>
            <a:ext cx="3333750" cy="830997"/>
          </a:xfrm>
          <a:prstGeom prst="rect">
            <a:avLst/>
          </a:prstGeom>
          <a:noFill/>
        </p:spPr>
        <p:txBody>
          <a:bodyPr wrap="square" rtlCol="0">
            <a:spAutoFit/>
          </a:bodyPr>
          <a:lstStyle/>
          <a:p>
            <a:r>
              <a:rPr lang="en-GB" sz="2400" b="1" dirty="0"/>
              <a:t>Professional knowledge</a:t>
            </a:r>
          </a:p>
          <a:p>
            <a:r>
              <a:rPr lang="en-GB" sz="2400" b="1" dirty="0"/>
              <a:t> of search methods</a:t>
            </a:r>
          </a:p>
        </p:txBody>
      </p:sp>
      <p:sp>
        <p:nvSpPr>
          <p:cNvPr id="8" name="TextBox 7">
            <a:extLst>
              <a:ext uri="{FF2B5EF4-FFF2-40B4-BE49-F238E27FC236}">
                <a16:creationId xmlns:a16="http://schemas.microsoft.com/office/drawing/2014/main" id="{7F1826B8-B72C-4370-8EB6-DD74C41A73A7}"/>
              </a:ext>
            </a:extLst>
          </p:cNvPr>
          <p:cNvSpPr txBox="1"/>
          <p:nvPr/>
        </p:nvSpPr>
        <p:spPr>
          <a:xfrm>
            <a:off x="476249" y="2148095"/>
            <a:ext cx="3124200" cy="1200329"/>
          </a:xfrm>
          <a:prstGeom prst="rect">
            <a:avLst/>
          </a:prstGeom>
          <a:noFill/>
        </p:spPr>
        <p:txBody>
          <a:bodyPr wrap="square" rtlCol="0">
            <a:spAutoFit/>
          </a:bodyPr>
          <a:lstStyle/>
          <a:p>
            <a:r>
              <a:rPr lang="en-GB" sz="2400" b="1" dirty="0"/>
              <a:t>Frequently used </a:t>
            </a:r>
          </a:p>
          <a:p>
            <a:r>
              <a:rPr lang="en-GB" sz="2400" dirty="0"/>
              <a:t>e.g. Truncation symbols</a:t>
            </a:r>
          </a:p>
          <a:p>
            <a:r>
              <a:rPr lang="en-GB" sz="2400" dirty="0"/>
              <a:t>Age search filters</a:t>
            </a:r>
            <a:endParaRPr lang="en-GB" dirty="0"/>
          </a:p>
        </p:txBody>
      </p:sp>
      <p:sp>
        <p:nvSpPr>
          <p:cNvPr id="9" name="TextBox 8">
            <a:extLst>
              <a:ext uri="{FF2B5EF4-FFF2-40B4-BE49-F238E27FC236}">
                <a16:creationId xmlns:a16="http://schemas.microsoft.com/office/drawing/2014/main" id="{C3C9021E-19C8-46E4-BE11-785337D2B735}"/>
              </a:ext>
            </a:extLst>
          </p:cNvPr>
          <p:cNvSpPr txBox="1"/>
          <p:nvPr/>
        </p:nvSpPr>
        <p:spPr>
          <a:xfrm>
            <a:off x="476249" y="4824707"/>
            <a:ext cx="3433765" cy="1938992"/>
          </a:xfrm>
          <a:prstGeom prst="rect">
            <a:avLst/>
          </a:prstGeom>
          <a:solidFill>
            <a:srgbClr val="70A4BC">
              <a:alpha val="76000"/>
            </a:srgbClr>
          </a:solidFill>
        </p:spPr>
        <p:txBody>
          <a:bodyPr wrap="square" rtlCol="0">
            <a:spAutoFit/>
          </a:bodyPr>
          <a:lstStyle/>
          <a:p>
            <a:r>
              <a:rPr lang="en-GB" sz="2400" b="1" dirty="0"/>
              <a:t>Rarely used </a:t>
            </a:r>
          </a:p>
          <a:p>
            <a:r>
              <a:rPr lang="en-GB" sz="2400" dirty="0"/>
              <a:t>e.g. Subject specific sources</a:t>
            </a:r>
          </a:p>
          <a:p>
            <a:r>
              <a:rPr lang="en-GB" sz="2400" dirty="0"/>
              <a:t>Exporting records from rarely used sources</a:t>
            </a:r>
            <a:endParaRPr lang="en-GB" dirty="0"/>
          </a:p>
        </p:txBody>
      </p:sp>
      <p:sp>
        <p:nvSpPr>
          <p:cNvPr id="10" name="TextBox 9">
            <a:extLst>
              <a:ext uri="{FF2B5EF4-FFF2-40B4-BE49-F238E27FC236}">
                <a16:creationId xmlns:a16="http://schemas.microsoft.com/office/drawing/2014/main" id="{BC3B7024-0015-458F-B058-C0484BAACCD7}"/>
              </a:ext>
            </a:extLst>
          </p:cNvPr>
          <p:cNvSpPr txBox="1"/>
          <p:nvPr/>
        </p:nvSpPr>
        <p:spPr>
          <a:xfrm>
            <a:off x="8281986" y="4824707"/>
            <a:ext cx="3433765" cy="1938992"/>
          </a:xfrm>
          <a:prstGeom prst="rect">
            <a:avLst/>
          </a:prstGeom>
          <a:solidFill>
            <a:srgbClr val="2F6D97">
              <a:alpha val="82000"/>
            </a:srgbClr>
          </a:solidFill>
        </p:spPr>
        <p:txBody>
          <a:bodyPr wrap="square" rtlCol="0">
            <a:spAutoFit/>
          </a:bodyPr>
          <a:lstStyle/>
          <a:p>
            <a:r>
              <a:rPr lang="en-GB" sz="2400" b="1" dirty="0"/>
              <a:t>Rarely used </a:t>
            </a:r>
          </a:p>
          <a:p>
            <a:r>
              <a:rPr lang="en-GB" sz="2400" dirty="0"/>
              <a:t>e.g. Home access to Uni software</a:t>
            </a:r>
          </a:p>
          <a:p>
            <a:r>
              <a:rPr lang="en-GB" sz="2400" dirty="0"/>
              <a:t>Process for ordering inter-library loans</a:t>
            </a:r>
          </a:p>
        </p:txBody>
      </p:sp>
      <p:sp>
        <p:nvSpPr>
          <p:cNvPr id="11" name="TextBox 10">
            <a:extLst>
              <a:ext uri="{FF2B5EF4-FFF2-40B4-BE49-F238E27FC236}">
                <a16:creationId xmlns:a16="http://schemas.microsoft.com/office/drawing/2014/main" id="{8B382863-BD1C-4D4B-BB0D-01DA6D7C0207}"/>
              </a:ext>
            </a:extLst>
          </p:cNvPr>
          <p:cNvSpPr txBox="1"/>
          <p:nvPr/>
        </p:nvSpPr>
        <p:spPr>
          <a:xfrm>
            <a:off x="8348661" y="2145761"/>
            <a:ext cx="3300414" cy="1200329"/>
          </a:xfrm>
          <a:prstGeom prst="rect">
            <a:avLst/>
          </a:prstGeom>
          <a:noFill/>
        </p:spPr>
        <p:txBody>
          <a:bodyPr wrap="square" rtlCol="0">
            <a:spAutoFit/>
          </a:bodyPr>
          <a:lstStyle/>
          <a:p>
            <a:r>
              <a:rPr lang="en-GB" sz="2400" b="1" dirty="0"/>
              <a:t>Frequently used </a:t>
            </a:r>
          </a:p>
          <a:p>
            <a:r>
              <a:rPr lang="en-GB" sz="2400" dirty="0"/>
              <a:t>e.g. Sharing files</a:t>
            </a:r>
          </a:p>
          <a:p>
            <a:r>
              <a:rPr lang="en-GB" sz="2400" dirty="0"/>
              <a:t>In-house templates</a:t>
            </a:r>
          </a:p>
        </p:txBody>
      </p:sp>
    </p:spTree>
    <p:extLst>
      <p:ext uri="{BB962C8B-B14F-4D97-AF65-F5344CB8AC3E}">
        <p14:creationId xmlns:p14="http://schemas.microsoft.com/office/powerpoint/2010/main" val="202822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A4998-B5A8-452A-BC09-AB3227DF0CE6}"/>
              </a:ext>
            </a:extLst>
          </p:cNvPr>
          <p:cNvSpPr>
            <a:spLocks noGrp="1"/>
          </p:cNvSpPr>
          <p:nvPr>
            <p:ph type="title"/>
          </p:nvPr>
        </p:nvSpPr>
        <p:spPr>
          <a:xfrm>
            <a:off x="295276" y="114301"/>
            <a:ext cx="6772274" cy="1017101"/>
          </a:xfrm>
        </p:spPr>
        <p:txBody>
          <a:bodyPr vert="horz" lIns="91440" tIns="45720" rIns="91440" bIns="45720" rtlCol="0" anchor="ctr">
            <a:normAutofit/>
          </a:bodyPr>
          <a:lstStyle/>
          <a:p>
            <a:r>
              <a:rPr lang="en-US" dirty="0"/>
              <a:t>Knowledge is gained from?</a:t>
            </a:r>
          </a:p>
        </p:txBody>
      </p:sp>
      <p:sp>
        <p:nvSpPr>
          <p:cNvPr id="4" name="TextBox 3">
            <a:extLst>
              <a:ext uri="{FF2B5EF4-FFF2-40B4-BE49-F238E27FC236}">
                <a16:creationId xmlns:a16="http://schemas.microsoft.com/office/drawing/2014/main" id="{2F10DD95-CB9A-46CE-B7F6-81A1EDD9D49B}"/>
              </a:ext>
            </a:extLst>
          </p:cNvPr>
          <p:cNvSpPr txBox="1"/>
          <p:nvPr/>
        </p:nvSpPr>
        <p:spPr>
          <a:xfrm>
            <a:off x="295276" y="1598680"/>
            <a:ext cx="7296150" cy="4821169"/>
          </a:xfrm>
          <a:prstGeom prst="rect">
            <a:avLst/>
          </a:prstGeom>
        </p:spPr>
        <p:txBody>
          <a:bodyPr vert="horz" lIns="91440" tIns="45720" rIns="91440" bIns="45720" rtlCol="0" anchor="t">
            <a:noAutofit/>
          </a:bodyPr>
          <a:lstStyle/>
          <a:p>
            <a:pPr>
              <a:lnSpc>
                <a:spcPct val="90000"/>
              </a:lnSpc>
              <a:spcAft>
                <a:spcPts val="600"/>
              </a:spcAft>
            </a:pPr>
            <a:r>
              <a:rPr lang="en-US" sz="2400" dirty="0"/>
              <a:t>Reading</a:t>
            </a:r>
          </a:p>
          <a:p>
            <a:pPr marL="342900" indent="-228600">
              <a:lnSpc>
                <a:spcPct val="90000"/>
              </a:lnSpc>
              <a:spcAft>
                <a:spcPts val="600"/>
              </a:spcAft>
              <a:buFont typeface="Arial" panose="020B0604020202020204" pitchFamily="34" charset="0"/>
              <a:buChar char="•"/>
            </a:pPr>
            <a:r>
              <a:rPr lang="en-US" sz="2400" dirty="0"/>
              <a:t>Search methods studies, publications</a:t>
            </a:r>
          </a:p>
          <a:p>
            <a:pPr marL="342900" indent="-228600">
              <a:lnSpc>
                <a:spcPct val="90000"/>
              </a:lnSpc>
              <a:spcAft>
                <a:spcPts val="600"/>
              </a:spcAft>
              <a:buFont typeface="Arial" panose="020B0604020202020204" pitchFamily="34" charset="0"/>
              <a:buChar char="•"/>
            </a:pPr>
            <a:r>
              <a:rPr lang="en-US" sz="2400" dirty="0"/>
              <a:t>Guidance e.g. Cochrane Handbook</a:t>
            </a:r>
          </a:p>
          <a:p>
            <a:pPr marL="342900" indent="-228600">
              <a:lnSpc>
                <a:spcPct val="90000"/>
              </a:lnSpc>
              <a:spcAft>
                <a:spcPts val="600"/>
              </a:spcAft>
              <a:buFont typeface="Arial" panose="020B0604020202020204" pitchFamily="34" charset="0"/>
              <a:buChar char="•"/>
            </a:pPr>
            <a:r>
              <a:rPr lang="en-US" sz="2400" dirty="0"/>
              <a:t>Web-based guides</a:t>
            </a:r>
          </a:p>
          <a:p>
            <a:pPr marL="342900" indent="-228600">
              <a:lnSpc>
                <a:spcPct val="90000"/>
              </a:lnSpc>
              <a:spcAft>
                <a:spcPts val="600"/>
              </a:spcAft>
              <a:buFont typeface="Arial" panose="020B0604020202020204" pitchFamily="34" charset="0"/>
              <a:buChar char="•"/>
            </a:pPr>
            <a:endParaRPr lang="en-US" sz="2400" dirty="0"/>
          </a:p>
          <a:p>
            <a:pPr>
              <a:lnSpc>
                <a:spcPct val="90000"/>
              </a:lnSpc>
              <a:spcAft>
                <a:spcPts val="600"/>
              </a:spcAft>
            </a:pPr>
            <a:r>
              <a:rPr lang="en-US" sz="2400" dirty="0"/>
              <a:t>Training courses</a:t>
            </a:r>
          </a:p>
          <a:p>
            <a:pPr indent="-228600">
              <a:lnSpc>
                <a:spcPct val="90000"/>
              </a:lnSpc>
              <a:spcAft>
                <a:spcPts val="600"/>
              </a:spcAft>
              <a:buFont typeface="Arial" panose="020B0604020202020204" pitchFamily="34" charset="0"/>
              <a:buChar char="•"/>
            </a:pPr>
            <a:endParaRPr lang="en-US" sz="2400" dirty="0"/>
          </a:p>
          <a:p>
            <a:pPr>
              <a:lnSpc>
                <a:spcPct val="90000"/>
              </a:lnSpc>
              <a:spcAft>
                <a:spcPts val="600"/>
              </a:spcAft>
            </a:pPr>
            <a:r>
              <a:rPr lang="en-US" sz="2400" dirty="0"/>
              <a:t>Sharing and reflecting on practices with colleagues</a:t>
            </a:r>
          </a:p>
          <a:p>
            <a:pPr indent="-228600">
              <a:lnSpc>
                <a:spcPct val="90000"/>
              </a:lnSpc>
              <a:spcAft>
                <a:spcPts val="600"/>
              </a:spcAft>
              <a:buFont typeface="Arial" panose="020B0604020202020204" pitchFamily="34" charset="0"/>
              <a:buChar char="•"/>
            </a:pPr>
            <a:r>
              <a:rPr lang="en-US" sz="2400" dirty="0"/>
              <a:t>In the office</a:t>
            </a:r>
          </a:p>
          <a:p>
            <a:pPr indent="-228600">
              <a:lnSpc>
                <a:spcPct val="90000"/>
              </a:lnSpc>
              <a:spcAft>
                <a:spcPts val="600"/>
              </a:spcAft>
              <a:buFont typeface="Arial" panose="020B0604020202020204" pitchFamily="34" charset="0"/>
              <a:buChar char="•"/>
            </a:pPr>
            <a:r>
              <a:rPr lang="en-US" sz="2400" dirty="0"/>
              <a:t>Mailing lists, twitter, LIS-Medical, </a:t>
            </a:r>
            <a:r>
              <a:rPr lang="en-US" sz="2400" dirty="0" err="1"/>
              <a:t>ExpertSearcher</a:t>
            </a:r>
            <a:r>
              <a:rPr lang="en-US" sz="2400" dirty="0"/>
              <a:t>…</a:t>
            </a:r>
          </a:p>
          <a:p>
            <a:pPr indent="-228600">
              <a:lnSpc>
                <a:spcPct val="90000"/>
              </a:lnSpc>
              <a:spcAft>
                <a:spcPts val="600"/>
              </a:spcAft>
              <a:buFont typeface="Arial" panose="020B0604020202020204" pitchFamily="34" charset="0"/>
              <a:buChar char="•"/>
            </a:pPr>
            <a:endParaRPr lang="en-US" sz="2400" dirty="0"/>
          </a:p>
          <a:p>
            <a:pPr>
              <a:lnSpc>
                <a:spcPct val="90000"/>
              </a:lnSpc>
              <a:spcAft>
                <a:spcPts val="600"/>
              </a:spcAft>
            </a:pPr>
            <a:r>
              <a:rPr lang="en-US" sz="2400" dirty="0"/>
              <a:t>Solving a problem yourself (learn by mistakes)</a:t>
            </a:r>
          </a:p>
        </p:txBody>
      </p:sp>
      <p:sp>
        <p:nvSpPr>
          <p:cNvPr id="33" name="Freeform: Shape 13">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9872502"/>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C17F59E-1E4C-41D9-A556-3119DE5DD430}"/>
              </a:ext>
            </a:extLst>
          </p:cNvPr>
          <p:cNvSpPr>
            <a:spLocks noGrp="1"/>
          </p:cNvSpPr>
          <p:nvPr>
            <p:ph idx="1"/>
          </p:nvPr>
        </p:nvSpPr>
        <p:spPr/>
        <p:txBody>
          <a:bodyPr/>
          <a:lstStyle/>
          <a:p>
            <a:r>
              <a:rPr lang="en-GB" dirty="0"/>
              <a:t>Before we had a wiki I saved instructions and practical tips in various documents. Some were in shared folders, some in my personal computer folders. I had lots of sticky notes and bits of paper on the wall I could pass to colleagues. Tips were buried in emails and big lists of web bookmarks. Some was just in my head and I hadn’t realised I hadn’t shared it.</a:t>
            </a:r>
          </a:p>
          <a:p>
            <a:r>
              <a:rPr lang="en-GB" dirty="0"/>
              <a:t>I still try to access knowledge from lots of sources, but we as a team have streamlined where we save incoming guidance and tips to an EndNote library of papers, Netvibes page, Shared folder (small amount) and our Wiki. </a:t>
            </a:r>
          </a:p>
          <a:p>
            <a:endParaRPr lang="en-GB" dirty="0"/>
          </a:p>
        </p:txBody>
      </p:sp>
      <p:sp>
        <p:nvSpPr>
          <p:cNvPr id="2" name="Title 1">
            <a:extLst>
              <a:ext uri="{FF2B5EF4-FFF2-40B4-BE49-F238E27FC236}">
                <a16:creationId xmlns:a16="http://schemas.microsoft.com/office/drawing/2014/main" id="{02CAD46A-68E0-4B3C-BA0C-65CA0EB44EAD}"/>
              </a:ext>
            </a:extLst>
          </p:cNvPr>
          <p:cNvSpPr>
            <a:spLocks noGrp="1"/>
          </p:cNvSpPr>
          <p:nvPr>
            <p:ph type="title"/>
          </p:nvPr>
        </p:nvSpPr>
        <p:spPr>
          <a:xfrm>
            <a:off x="295275" y="114300"/>
            <a:ext cx="11544301" cy="1060373"/>
          </a:xfrm>
        </p:spPr>
        <p:txBody>
          <a:bodyPr>
            <a:normAutofit fontScale="90000"/>
          </a:bodyPr>
          <a:lstStyle/>
          <a:p>
            <a:r>
              <a:rPr lang="en-US" dirty="0"/>
              <a:t>Where to access and how to manage Systematic Review search knowledge?</a:t>
            </a:r>
            <a:endParaRPr lang="en-GB" dirty="0"/>
          </a:p>
        </p:txBody>
      </p:sp>
      <p:sp>
        <p:nvSpPr>
          <p:cNvPr id="9" name="TextBox 8">
            <a:extLst>
              <a:ext uri="{FF2B5EF4-FFF2-40B4-BE49-F238E27FC236}">
                <a16:creationId xmlns:a16="http://schemas.microsoft.com/office/drawing/2014/main" id="{99470FB1-A648-47C3-8BE8-E2CB15B1B430}"/>
              </a:ext>
            </a:extLst>
          </p:cNvPr>
          <p:cNvSpPr txBox="1"/>
          <p:nvPr/>
        </p:nvSpPr>
        <p:spPr>
          <a:xfrm>
            <a:off x="3046450" y="2657771"/>
            <a:ext cx="4621176" cy="369332"/>
          </a:xfrm>
          <a:prstGeom prst="rect">
            <a:avLst/>
          </a:prstGeom>
          <a:noFill/>
        </p:spPr>
        <p:txBody>
          <a:bodyPr wrap="square" rtlCol="0">
            <a:spAutoFit/>
          </a:bodyPr>
          <a:lstStyle/>
          <a:p>
            <a:pPr>
              <a:spcAft>
                <a:spcPts val="600"/>
              </a:spcAft>
            </a:pPr>
            <a:endParaRPr lang="en-GB" dirty="0"/>
          </a:p>
        </p:txBody>
      </p:sp>
    </p:spTree>
    <p:extLst>
      <p:ext uri="{BB962C8B-B14F-4D97-AF65-F5344CB8AC3E}">
        <p14:creationId xmlns:p14="http://schemas.microsoft.com/office/powerpoint/2010/main" val="3682437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0F93B-9D9C-4789-9D09-7773DC2F9D8B}"/>
              </a:ext>
            </a:extLst>
          </p:cNvPr>
          <p:cNvSpPr>
            <a:spLocks noGrp="1"/>
          </p:cNvSpPr>
          <p:nvPr>
            <p:ph type="title"/>
          </p:nvPr>
        </p:nvSpPr>
        <p:spPr>
          <a:xfrm>
            <a:off x="838200" y="365125"/>
            <a:ext cx="10515600" cy="1325563"/>
          </a:xfrm>
        </p:spPr>
        <p:txBody>
          <a:bodyPr>
            <a:normAutofit/>
          </a:bodyPr>
          <a:lstStyle/>
          <a:p>
            <a:r>
              <a:rPr lang="en-GB"/>
              <a:t>AUHE Info Specialists Wiki</a:t>
            </a:r>
          </a:p>
        </p:txBody>
      </p:sp>
      <p:graphicFrame>
        <p:nvGraphicFramePr>
          <p:cNvPr id="7" name="Content Placeholder 2">
            <a:extLst>
              <a:ext uri="{FF2B5EF4-FFF2-40B4-BE49-F238E27FC236}">
                <a16:creationId xmlns:a16="http://schemas.microsoft.com/office/drawing/2014/main" id="{820CC8C3-F9AD-40C0-9B84-3ABF7377552A}"/>
              </a:ext>
            </a:extLst>
          </p:cNvPr>
          <p:cNvGraphicFramePr>
            <a:graphicFrameLocks noGrp="1"/>
          </p:cNvGraphicFramePr>
          <p:nvPr>
            <p:ph idx="1"/>
            <p:extLst>
              <p:ext uri="{D42A27DB-BD31-4B8C-83A1-F6EECF244321}">
                <p14:modId xmlns:p14="http://schemas.microsoft.com/office/powerpoint/2010/main" val="2425019106"/>
              </p:ext>
            </p:extLst>
          </p:nvPr>
        </p:nvGraphicFramePr>
        <p:xfrm>
          <a:off x="838200" y="1561514"/>
          <a:ext cx="10683240" cy="49313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21731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28D9D-7ACB-46D9-8BFC-72750E46D204}"/>
              </a:ext>
            </a:extLst>
          </p:cNvPr>
          <p:cNvSpPr>
            <a:spLocks noGrp="1"/>
          </p:cNvSpPr>
          <p:nvPr>
            <p:ph type="title"/>
          </p:nvPr>
        </p:nvSpPr>
        <p:spPr>
          <a:xfrm>
            <a:off x="421341" y="163419"/>
            <a:ext cx="10515600" cy="1325563"/>
          </a:xfrm>
        </p:spPr>
        <p:txBody>
          <a:bodyPr/>
          <a:lstStyle/>
          <a:p>
            <a:r>
              <a:rPr lang="en-GB" b="1" dirty="0"/>
              <a:t>A “work in progress” wiki - Demo</a:t>
            </a:r>
          </a:p>
        </p:txBody>
      </p:sp>
    </p:spTree>
    <p:extLst>
      <p:ext uri="{BB962C8B-B14F-4D97-AF65-F5344CB8AC3E}">
        <p14:creationId xmlns:p14="http://schemas.microsoft.com/office/powerpoint/2010/main" val="1748954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D74206-5758-4996-A802-C75903365D56}"/>
              </a:ext>
            </a:extLst>
          </p:cNvPr>
          <p:cNvSpPr>
            <a:spLocks noGrp="1"/>
          </p:cNvSpPr>
          <p:nvPr>
            <p:ph type="title"/>
          </p:nvPr>
        </p:nvSpPr>
        <p:spPr>
          <a:xfrm>
            <a:off x="838200" y="963877"/>
            <a:ext cx="3494362" cy="4930246"/>
          </a:xfrm>
        </p:spPr>
        <p:txBody>
          <a:bodyPr>
            <a:normAutofit/>
          </a:bodyPr>
          <a:lstStyle/>
          <a:p>
            <a:pPr algn="r"/>
            <a:r>
              <a:rPr lang="en-GB" dirty="0">
                <a:solidFill>
                  <a:schemeClr val="accent1"/>
                </a:solidFill>
              </a:rPr>
              <a:t>Reflections on team use - but everyone is a bit different!</a:t>
            </a:r>
            <a:br>
              <a:rPr lang="en-GB" dirty="0">
                <a:solidFill>
                  <a:schemeClr val="accent1"/>
                </a:solidFill>
              </a:rPr>
            </a:br>
            <a:r>
              <a:rPr lang="en-GB" dirty="0">
                <a:solidFill>
                  <a:schemeClr val="accent1"/>
                </a:solidFill>
              </a:rPr>
              <a:t>	</a:t>
            </a:r>
          </a:p>
        </p:txBody>
      </p:sp>
      <p:cxnSp>
        <p:nvCxnSpPr>
          <p:cNvPr id="24"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8423911-2855-41B3-9508-9DB0AB751090}"/>
              </a:ext>
            </a:extLst>
          </p:cNvPr>
          <p:cNvSpPr>
            <a:spLocks noGrp="1"/>
          </p:cNvSpPr>
          <p:nvPr>
            <p:ph idx="1"/>
          </p:nvPr>
        </p:nvSpPr>
        <p:spPr>
          <a:xfrm>
            <a:off x="4976031" y="320040"/>
            <a:ext cx="6489132" cy="6217919"/>
          </a:xfrm>
        </p:spPr>
        <p:txBody>
          <a:bodyPr anchor="ctr">
            <a:noAutofit/>
          </a:bodyPr>
          <a:lstStyle/>
          <a:p>
            <a:pPr marL="0" indent="0">
              <a:buNone/>
            </a:pPr>
            <a:r>
              <a:rPr lang="en-GB" sz="2400" dirty="0"/>
              <a:t>Used a few times a day to at least twice a week</a:t>
            </a:r>
          </a:p>
          <a:p>
            <a:pPr marL="0" indent="0">
              <a:buNone/>
            </a:pPr>
            <a:endParaRPr lang="en-GB" sz="2400" dirty="0"/>
          </a:p>
          <a:p>
            <a:pPr marL="0" indent="0">
              <a:buNone/>
            </a:pPr>
            <a:r>
              <a:rPr lang="en-GB" sz="2400" dirty="0"/>
              <a:t>Update content every 2 weeks to every 2 months</a:t>
            </a:r>
          </a:p>
          <a:p>
            <a:pPr marL="0" indent="0">
              <a:buNone/>
            </a:pPr>
            <a:endParaRPr lang="en-GB" sz="2400" dirty="0"/>
          </a:p>
          <a:p>
            <a:pPr marL="0" indent="0">
              <a:buNone/>
            </a:pPr>
            <a:r>
              <a:rPr lang="en-GB" sz="2400" dirty="0"/>
              <a:t>Navigate via search tool bar</a:t>
            </a:r>
          </a:p>
          <a:p>
            <a:pPr marL="0" indent="0">
              <a:buNone/>
            </a:pPr>
            <a:endParaRPr lang="en-GB" sz="2400" dirty="0"/>
          </a:p>
          <a:p>
            <a:pPr marL="0" indent="0">
              <a:buNone/>
            </a:pPr>
            <a:r>
              <a:rPr lang="en-GB" sz="2400" dirty="0"/>
              <a:t>Useful for double-checking e.g. wildcard symbols</a:t>
            </a:r>
          </a:p>
          <a:p>
            <a:pPr marL="0" indent="0">
              <a:buNone/>
            </a:pPr>
            <a:endParaRPr lang="en-GB" sz="2400" dirty="0"/>
          </a:p>
          <a:p>
            <a:pPr marL="0" indent="0">
              <a:buNone/>
            </a:pPr>
            <a:r>
              <a:rPr lang="en-GB" sz="2400" dirty="0"/>
              <a:t>Useful when learning a new method e.g. Rayyan</a:t>
            </a:r>
          </a:p>
          <a:p>
            <a:endParaRPr lang="en-GB" sz="2400" dirty="0"/>
          </a:p>
          <a:p>
            <a:pPr marL="0" indent="0">
              <a:buNone/>
            </a:pPr>
            <a:r>
              <a:rPr lang="en-GB" sz="2400" dirty="0"/>
              <a:t>Heavily used: </a:t>
            </a:r>
          </a:p>
          <a:p>
            <a:pPr marL="0" indent="0">
              <a:buNone/>
            </a:pPr>
            <a:r>
              <a:rPr lang="en-GB" sz="2400" dirty="0"/>
              <a:t>Database full names, Truncation and wildcard symbols, Animal and Age-group searches</a:t>
            </a:r>
          </a:p>
          <a:p>
            <a:endParaRPr lang="en-GB" sz="2400" dirty="0"/>
          </a:p>
        </p:txBody>
      </p:sp>
    </p:spTree>
    <p:extLst>
      <p:ext uri="{BB962C8B-B14F-4D97-AF65-F5344CB8AC3E}">
        <p14:creationId xmlns:p14="http://schemas.microsoft.com/office/powerpoint/2010/main" val="1602838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29D9C-609D-4D31-8990-15E87CF7D066}"/>
              </a:ext>
            </a:extLst>
          </p:cNvPr>
          <p:cNvSpPr>
            <a:spLocks noGrp="1"/>
          </p:cNvSpPr>
          <p:nvPr>
            <p:ph type="title"/>
          </p:nvPr>
        </p:nvSpPr>
        <p:spPr>
          <a:xfrm>
            <a:off x="340658" y="149972"/>
            <a:ext cx="10515600" cy="1325563"/>
          </a:xfrm>
        </p:spPr>
        <p:txBody>
          <a:bodyPr/>
          <a:lstStyle/>
          <a:p>
            <a:r>
              <a:rPr lang="en-GB" dirty="0"/>
              <a:t>Positive feedback</a:t>
            </a:r>
          </a:p>
        </p:txBody>
      </p:sp>
      <p:sp>
        <p:nvSpPr>
          <p:cNvPr id="5" name="Content Placeholder 4">
            <a:extLst>
              <a:ext uri="{FF2B5EF4-FFF2-40B4-BE49-F238E27FC236}">
                <a16:creationId xmlns:a16="http://schemas.microsoft.com/office/drawing/2014/main" id="{013094AA-105A-4A49-A7A0-59E025FC0E39}"/>
              </a:ext>
            </a:extLst>
          </p:cNvPr>
          <p:cNvSpPr>
            <a:spLocks noGrp="1"/>
          </p:cNvSpPr>
          <p:nvPr>
            <p:ph sz="half" idx="1"/>
          </p:nvPr>
        </p:nvSpPr>
        <p:spPr>
          <a:xfrm>
            <a:off x="340658" y="1677240"/>
            <a:ext cx="5360895" cy="3378853"/>
          </a:xfrm>
        </p:spPr>
        <p:txBody>
          <a:bodyPr>
            <a:noAutofit/>
          </a:bodyPr>
          <a:lstStyle/>
          <a:p>
            <a:pPr marL="0" indent="0">
              <a:buNone/>
            </a:pPr>
            <a:r>
              <a:rPr lang="en-GB" sz="2400" dirty="0"/>
              <a:t>V easy to add content to existing pages.</a:t>
            </a:r>
          </a:p>
          <a:p>
            <a:pPr marL="0" indent="0">
              <a:buNone/>
            </a:pPr>
            <a:endParaRPr lang="en-GB" sz="2400" dirty="0"/>
          </a:p>
          <a:p>
            <a:pPr marL="0" indent="0">
              <a:buNone/>
            </a:pPr>
            <a:r>
              <a:rPr lang="en-GB" sz="2400" dirty="0"/>
              <a:t>Good for everyday work.</a:t>
            </a:r>
          </a:p>
          <a:p>
            <a:pPr marL="0" indent="0">
              <a:buNone/>
            </a:pPr>
            <a:endParaRPr lang="en-GB" sz="2400" dirty="0"/>
          </a:p>
          <a:p>
            <a:pPr marL="0" indent="0">
              <a:buNone/>
            </a:pPr>
            <a:r>
              <a:rPr lang="en-GB" sz="2400" dirty="0"/>
              <a:t>Search facility works really well.</a:t>
            </a:r>
          </a:p>
          <a:p>
            <a:pPr marL="0" indent="0">
              <a:buNone/>
            </a:pPr>
            <a:endParaRPr lang="en-GB" sz="2400" dirty="0"/>
          </a:p>
          <a:p>
            <a:pPr marL="0" indent="0">
              <a:buNone/>
            </a:pPr>
            <a:r>
              <a:rPr lang="en-US" sz="2400" dirty="0"/>
              <a:t>I love it.</a:t>
            </a:r>
            <a:endParaRPr lang="en-GB" sz="2400" dirty="0"/>
          </a:p>
          <a:p>
            <a:pPr marL="0" indent="0">
              <a:buNone/>
            </a:pPr>
            <a:endParaRPr lang="en-GB" sz="2400" dirty="0"/>
          </a:p>
          <a:p>
            <a:pPr marL="0" indent="0">
              <a:buNone/>
            </a:pPr>
            <a:endParaRPr lang="en-GB" sz="2400" dirty="0"/>
          </a:p>
        </p:txBody>
      </p:sp>
      <p:sp>
        <p:nvSpPr>
          <p:cNvPr id="12" name="Content Placeholder 11">
            <a:extLst>
              <a:ext uri="{FF2B5EF4-FFF2-40B4-BE49-F238E27FC236}">
                <a16:creationId xmlns:a16="http://schemas.microsoft.com/office/drawing/2014/main" id="{10FCEE41-7A20-46F2-AB76-D0EEB8BD62D7}"/>
              </a:ext>
            </a:extLst>
          </p:cNvPr>
          <p:cNvSpPr>
            <a:spLocks noGrp="1"/>
          </p:cNvSpPr>
          <p:nvPr>
            <p:ph sz="half" idx="2"/>
          </p:nvPr>
        </p:nvSpPr>
        <p:spPr>
          <a:xfrm>
            <a:off x="7516905" y="215153"/>
            <a:ext cx="4572001" cy="6492875"/>
          </a:xfrm>
        </p:spPr>
        <p:txBody>
          <a:bodyPr>
            <a:normAutofit/>
          </a:bodyPr>
          <a:lstStyle/>
          <a:p>
            <a:pPr marL="0" indent="0">
              <a:buNone/>
            </a:pPr>
            <a:r>
              <a:rPr lang="en-GB" sz="2400" dirty="0"/>
              <a:t>Easier than having instructions saved in Word documents.</a:t>
            </a:r>
          </a:p>
          <a:p>
            <a:pPr marL="0" indent="0">
              <a:buNone/>
            </a:pPr>
            <a:endParaRPr lang="en-GB" sz="2400" dirty="0"/>
          </a:p>
          <a:p>
            <a:pPr marL="0" indent="0">
              <a:buNone/>
            </a:pPr>
            <a:r>
              <a:rPr lang="en-GB" sz="2400" dirty="0"/>
              <a:t>User friendly and intuitive.</a:t>
            </a:r>
          </a:p>
          <a:p>
            <a:pPr marL="0" indent="0">
              <a:buNone/>
            </a:pPr>
            <a:endParaRPr lang="en-GB" sz="2400" dirty="0"/>
          </a:p>
          <a:p>
            <a:pPr marL="0" indent="0">
              <a:buNone/>
            </a:pPr>
            <a:r>
              <a:rPr lang="en-GB" sz="2400" dirty="0"/>
              <a:t>Quick practical tips – don’t need to read a whole article to establish …“what you need to do right now”.</a:t>
            </a:r>
          </a:p>
          <a:p>
            <a:pPr marL="0" indent="0">
              <a:buNone/>
            </a:pPr>
            <a:endParaRPr lang="en-US" sz="2400" dirty="0"/>
          </a:p>
          <a:p>
            <a:pPr marL="0" indent="0">
              <a:buNone/>
            </a:pPr>
            <a:r>
              <a:rPr lang="en-US" sz="2400" dirty="0"/>
              <a:t>Great for reminders of tasks (paperwork) you do often but not enough to be embedded in the memory. </a:t>
            </a:r>
          </a:p>
          <a:p>
            <a:pPr marL="0" indent="0">
              <a:buNone/>
            </a:pPr>
            <a:endParaRPr lang="en-US" sz="2400" dirty="0"/>
          </a:p>
          <a:p>
            <a:pPr marL="0" indent="0">
              <a:buNone/>
            </a:pPr>
            <a:r>
              <a:rPr lang="en-US" sz="2400" dirty="0"/>
              <a:t>Saved me a lot of time checking things.</a:t>
            </a:r>
          </a:p>
          <a:p>
            <a:pPr marL="0" indent="0">
              <a:buNone/>
            </a:pPr>
            <a:endParaRPr lang="en-US" sz="2400" dirty="0"/>
          </a:p>
          <a:p>
            <a:pPr marL="0" indent="0">
              <a:buNone/>
            </a:pPr>
            <a:endParaRPr lang="en-GB" dirty="0"/>
          </a:p>
        </p:txBody>
      </p:sp>
    </p:spTree>
    <p:extLst>
      <p:ext uri="{BB962C8B-B14F-4D97-AF65-F5344CB8AC3E}">
        <p14:creationId xmlns:p14="http://schemas.microsoft.com/office/powerpoint/2010/main" val="4020118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B3FE2-0AC5-4BED-98FE-7AC270FFCEB2}"/>
              </a:ext>
            </a:extLst>
          </p:cNvPr>
          <p:cNvSpPr>
            <a:spLocks noGrp="1"/>
          </p:cNvSpPr>
          <p:nvPr>
            <p:ph type="title"/>
          </p:nvPr>
        </p:nvSpPr>
        <p:spPr>
          <a:xfrm>
            <a:off x="374733" y="144957"/>
            <a:ext cx="5314536" cy="1325563"/>
          </a:xfrm>
        </p:spPr>
        <p:txBody>
          <a:bodyPr>
            <a:normAutofit/>
          </a:bodyPr>
          <a:lstStyle/>
          <a:p>
            <a:r>
              <a:rPr lang="en-GB" dirty="0"/>
              <a:t>Not so good</a:t>
            </a:r>
          </a:p>
        </p:txBody>
      </p:sp>
      <p:sp>
        <p:nvSpPr>
          <p:cNvPr id="3" name="Content Placeholder 2">
            <a:extLst>
              <a:ext uri="{FF2B5EF4-FFF2-40B4-BE49-F238E27FC236}">
                <a16:creationId xmlns:a16="http://schemas.microsoft.com/office/drawing/2014/main" id="{EF3C324F-708F-48AD-A4A5-826E19F74C16}"/>
              </a:ext>
            </a:extLst>
          </p:cNvPr>
          <p:cNvSpPr>
            <a:spLocks noGrp="1"/>
          </p:cNvSpPr>
          <p:nvPr>
            <p:ph idx="1"/>
          </p:nvPr>
        </p:nvSpPr>
        <p:spPr>
          <a:xfrm>
            <a:off x="338875" y="1325563"/>
            <a:ext cx="9396796" cy="5387480"/>
          </a:xfrm>
        </p:spPr>
        <p:txBody>
          <a:bodyPr anchor="t">
            <a:noAutofit/>
          </a:bodyPr>
          <a:lstStyle/>
          <a:p>
            <a:pPr marL="0" indent="0">
              <a:buNone/>
            </a:pPr>
            <a:r>
              <a:rPr lang="en-GB" sz="2400" dirty="0"/>
              <a:t>Visually not that attractive.</a:t>
            </a:r>
          </a:p>
          <a:p>
            <a:pPr marL="0" indent="0">
              <a:buNone/>
            </a:pPr>
            <a:endParaRPr lang="en-GB" sz="2400" dirty="0"/>
          </a:p>
          <a:p>
            <a:pPr marL="0" indent="0">
              <a:buNone/>
            </a:pPr>
            <a:r>
              <a:rPr lang="en-US" sz="2400" dirty="0"/>
              <a:t>Emails all users every time a page is edited.</a:t>
            </a:r>
          </a:p>
          <a:p>
            <a:pPr marL="0" indent="0">
              <a:buNone/>
            </a:pPr>
            <a:endParaRPr lang="en-US" sz="2400" dirty="0"/>
          </a:p>
          <a:p>
            <a:pPr marL="0" indent="0">
              <a:buNone/>
            </a:pPr>
            <a:r>
              <a:rPr lang="en-US" sz="2400" dirty="0"/>
              <a:t>Creating and linking a new page is less intuitive. </a:t>
            </a:r>
          </a:p>
          <a:p>
            <a:pPr marL="0" indent="0">
              <a:buNone/>
            </a:pPr>
            <a:endParaRPr lang="en-US" sz="2400" dirty="0"/>
          </a:p>
          <a:p>
            <a:pPr marL="0" indent="0">
              <a:buNone/>
            </a:pPr>
            <a:r>
              <a:rPr lang="en-US" sz="2400" dirty="0"/>
              <a:t>Some content is old and outdated.</a:t>
            </a:r>
          </a:p>
          <a:p>
            <a:pPr marL="0" indent="0">
              <a:buNone/>
            </a:pPr>
            <a:endParaRPr lang="en-US" sz="2400" dirty="0"/>
          </a:p>
          <a:p>
            <a:pPr marL="0" indent="0">
              <a:buNone/>
            </a:pPr>
            <a:r>
              <a:rPr lang="en-US" sz="2400" dirty="0"/>
              <a:t>Fiddley to change page titles and keep links between pages.</a:t>
            </a:r>
            <a:endParaRPr lang="en-GB" sz="2400" dirty="0"/>
          </a:p>
          <a:p>
            <a:pPr marL="0" indent="0">
              <a:buNone/>
            </a:pPr>
            <a:endParaRPr lang="en-US" sz="2400" dirty="0"/>
          </a:p>
          <a:p>
            <a:pPr marL="0" indent="0">
              <a:buNone/>
            </a:pPr>
            <a:r>
              <a:rPr lang="en-US" sz="2400" dirty="0"/>
              <a:t>Some content difficult to find if you don’t search with the right words.</a:t>
            </a:r>
          </a:p>
          <a:p>
            <a:pPr marL="0" indent="0">
              <a:buNone/>
            </a:pPr>
            <a:endParaRPr lang="en-US" sz="2400" dirty="0"/>
          </a:p>
        </p:txBody>
      </p:sp>
      <p:sp>
        <p:nvSpPr>
          <p:cNvPr id="18" name="Freeform: Shape 8">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5055654"/>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1739CA5-F0F5-48E1-8E8C-F24B71827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3">
            <a:extLst>
              <a:ext uri="{FF2B5EF4-FFF2-40B4-BE49-F238E27FC236}">
                <a16:creationId xmlns:a16="http://schemas.microsoft.com/office/drawing/2014/main" id="{3EAD2937-F230-41D4-B9C5-975B129BFC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CD444A3-C338-4886-B7F1-4BA2AF46EB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B1219A46-B545-4145-ABD0-978D025F387A}"/>
              </a:ext>
            </a:extLst>
          </p:cNvPr>
          <p:cNvSpPr>
            <a:spLocks noGrp="1"/>
          </p:cNvSpPr>
          <p:nvPr>
            <p:ph type="title"/>
          </p:nvPr>
        </p:nvSpPr>
        <p:spPr>
          <a:xfrm>
            <a:off x="1428019" y="1163052"/>
            <a:ext cx="9357865" cy="1041901"/>
          </a:xfrm>
        </p:spPr>
        <p:txBody>
          <a:bodyPr>
            <a:normAutofit/>
          </a:bodyPr>
          <a:lstStyle/>
          <a:p>
            <a:r>
              <a:rPr lang="en-GB" sz="3400" dirty="0"/>
              <a:t>My </a:t>
            </a:r>
            <a:r>
              <a:rPr lang="en-GB" sz="3400" dirty="0" err="1"/>
              <a:t>PBworks</a:t>
            </a:r>
            <a:r>
              <a:rPr lang="en-GB" sz="3400" dirty="0"/>
              <a:t>   </a:t>
            </a:r>
            <a:r>
              <a:rPr lang="en-GB" sz="3400" dirty="0">
                <a:hlinkClick r:id="rId3">
                  <a:extLst>
                    <a:ext uri="{A12FA001-AC4F-418D-AE19-62706E023703}">
                      <ahyp:hlinkClr xmlns:ahyp="http://schemas.microsoft.com/office/drawing/2018/hyperlinkcolor" val="tx"/>
                    </a:ext>
                  </a:extLst>
                </a:hlinkClick>
              </a:rPr>
              <a:t>https://my.pbworks.com/</a:t>
            </a:r>
            <a:endParaRPr lang="en-GB" sz="3400" dirty="0"/>
          </a:p>
        </p:txBody>
      </p:sp>
      <p:sp>
        <p:nvSpPr>
          <p:cNvPr id="3" name="Content Placeholder 2">
            <a:extLst>
              <a:ext uri="{FF2B5EF4-FFF2-40B4-BE49-F238E27FC236}">
                <a16:creationId xmlns:a16="http://schemas.microsoft.com/office/drawing/2014/main" id="{FD9163E3-F418-49C0-B7DC-ACA97C2C7400}"/>
              </a:ext>
            </a:extLst>
          </p:cNvPr>
          <p:cNvSpPr>
            <a:spLocks noGrp="1"/>
          </p:cNvSpPr>
          <p:nvPr>
            <p:ph sz="half" idx="1"/>
          </p:nvPr>
        </p:nvSpPr>
        <p:spPr>
          <a:xfrm>
            <a:off x="1428019" y="2487997"/>
            <a:ext cx="5460236" cy="2699968"/>
          </a:xfrm>
        </p:spPr>
        <p:txBody>
          <a:bodyPr>
            <a:noAutofit/>
          </a:bodyPr>
          <a:lstStyle/>
          <a:p>
            <a:pPr marL="0" indent="0">
              <a:buNone/>
            </a:pPr>
            <a:r>
              <a:rPr lang="en-GB" sz="2000" b="1" dirty="0"/>
              <a:t>Features</a:t>
            </a:r>
          </a:p>
          <a:p>
            <a:r>
              <a:rPr lang="en-GB" sz="2000" dirty="0"/>
              <a:t>Free version or subscription</a:t>
            </a:r>
          </a:p>
          <a:p>
            <a:r>
              <a:rPr lang="en-GB" sz="2000" dirty="0"/>
              <a:t>Private or public content</a:t>
            </a:r>
          </a:p>
          <a:p>
            <a:r>
              <a:rPr lang="en-GB" sz="2000" dirty="0"/>
              <a:t>Automated notifications</a:t>
            </a:r>
          </a:p>
          <a:p>
            <a:r>
              <a:rPr lang="en-GB" sz="2000" dirty="0"/>
              <a:t>Editing – no coding required</a:t>
            </a:r>
          </a:p>
          <a:p>
            <a:r>
              <a:rPr lang="en-GB" sz="2000" dirty="0"/>
              <a:t>Accessible to people inside or outside of your organisation</a:t>
            </a:r>
          </a:p>
          <a:p>
            <a:r>
              <a:rPr lang="en-GB" sz="2000" dirty="0"/>
              <a:t>Recommend you do not add confidential / personal data</a:t>
            </a:r>
          </a:p>
          <a:p>
            <a:endParaRPr lang="en-GB" sz="2000" dirty="0"/>
          </a:p>
        </p:txBody>
      </p:sp>
      <p:sp>
        <p:nvSpPr>
          <p:cNvPr id="5" name="Content Placeholder 4">
            <a:extLst>
              <a:ext uri="{FF2B5EF4-FFF2-40B4-BE49-F238E27FC236}">
                <a16:creationId xmlns:a16="http://schemas.microsoft.com/office/drawing/2014/main" id="{3BB70740-55B3-4187-8F9B-B811C0368A27}"/>
              </a:ext>
            </a:extLst>
          </p:cNvPr>
          <p:cNvSpPr>
            <a:spLocks noGrp="1"/>
          </p:cNvSpPr>
          <p:nvPr>
            <p:ph sz="half" idx="2"/>
          </p:nvPr>
        </p:nvSpPr>
        <p:spPr>
          <a:xfrm>
            <a:off x="7348250" y="2487997"/>
            <a:ext cx="3462270" cy="2699968"/>
          </a:xfrm>
        </p:spPr>
        <p:txBody>
          <a:bodyPr>
            <a:normAutofit/>
          </a:bodyPr>
          <a:lstStyle/>
          <a:p>
            <a:pPr marL="0" indent="0">
              <a:buNone/>
            </a:pPr>
            <a:r>
              <a:rPr lang="en-GB" sz="2000" b="1" dirty="0"/>
              <a:t>Free account includes:</a:t>
            </a:r>
          </a:p>
          <a:p>
            <a:r>
              <a:rPr lang="en-GB" sz="2000" dirty="0"/>
              <a:t>Up to 15 internal users</a:t>
            </a:r>
          </a:p>
          <a:p>
            <a:r>
              <a:rPr lang="en-GB" sz="2000" dirty="0"/>
              <a:t>Up to 5 external users</a:t>
            </a:r>
          </a:p>
          <a:p>
            <a:r>
              <a:rPr lang="en-GB" sz="2000" dirty="0"/>
              <a:t>Up to 5 wikis</a:t>
            </a:r>
          </a:p>
          <a:p>
            <a:r>
              <a:rPr lang="en-GB" sz="2000" dirty="0"/>
              <a:t>50 MB of storage</a:t>
            </a:r>
          </a:p>
          <a:p>
            <a:r>
              <a:rPr lang="en-GB" sz="2000" dirty="0"/>
              <a:t>Free email customer support</a:t>
            </a:r>
          </a:p>
          <a:p>
            <a:endParaRPr lang="en-GB" sz="2000" dirty="0"/>
          </a:p>
        </p:txBody>
      </p:sp>
    </p:spTree>
    <p:extLst>
      <p:ext uri="{BB962C8B-B14F-4D97-AF65-F5344CB8AC3E}">
        <p14:creationId xmlns:p14="http://schemas.microsoft.com/office/powerpoint/2010/main" val="857017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6A360F-6884-4012-8653-6F7BA85F2E91}"/>
              </a:ext>
            </a:extLst>
          </p:cNvPr>
          <p:cNvSpPr>
            <a:spLocks noGrp="1"/>
          </p:cNvSpPr>
          <p:nvPr>
            <p:ph type="title"/>
          </p:nvPr>
        </p:nvSpPr>
        <p:spPr>
          <a:xfrm>
            <a:off x="838200" y="963877"/>
            <a:ext cx="3494362" cy="4930246"/>
          </a:xfrm>
        </p:spPr>
        <p:txBody>
          <a:bodyPr>
            <a:normAutofit/>
          </a:bodyPr>
          <a:lstStyle/>
          <a:p>
            <a:pPr algn="r"/>
            <a:r>
              <a:rPr lang="en-GB" dirty="0">
                <a:solidFill>
                  <a:schemeClr val="accent1"/>
                </a:solidFill>
              </a:rPr>
              <a:t>Getting your team engaged</a:t>
            </a:r>
          </a:p>
        </p:txBody>
      </p:sp>
      <p:cxnSp>
        <p:nvCxnSpPr>
          <p:cNvPr id="17" name="Straight Connector 16">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6B74611-CAA1-4405-A3F8-EE00FD89CF61}"/>
              </a:ext>
            </a:extLst>
          </p:cNvPr>
          <p:cNvSpPr>
            <a:spLocks noGrp="1"/>
          </p:cNvSpPr>
          <p:nvPr>
            <p:ph idx="1"/>
          </p:nvPr>
        </p:nvSpPr>
        <p:spPr>
          <a:xfrm>
            <a:off x="4849198" y="320040"/>
            <a:ext cx="7021227" cy="6406308"/>
          </a:xfrm>
        </p:spPr>
        <p:txBody>
          <a:bodyPr anchor="ctr">
            <a:normAutofit/>
          </a:bodyPr>
          <a:lstStyle/>
          <a:p>
            <a:pPr marL="0" indent="0">
              <a:buNone/>
            </a:pPr>
            <a:r>
              <a:rPr lang="en-GB" sz="2200" dirty="0"/>
              <a:t>Plan structure and content of wiki together.</a:t>
            </a:r>
          </a:p>
          <a:p>
            <a:pPr marL="0" indent="0">
              <a:buNone/>
            </a:pPr>
            <a:endParaRPr lang="en-GB" sz="1200" dirty="0"/>
          </a:p>
          <a:p>
            <a:pPr marL="0" indent="0">
              <a:buNone/>
            </a:pPr>
            <a:r>
              <a:rPr lang="en-GB" sz="2200" dirty="0"/>
              <a:t>Provide editing training and support.</a:t>
            </a:r>
          </a:p>
          <a:p>
            <a:pPr marL="0" indent="0">
              <a:buNone/>
            </a:pPr>
            <a:endParaRPr lang="en-GB" sz="1200" dirty="0"/>
          </a:p>
          <a:p>
            <a:pPr marL="0" indent="0">
              <a:buNone/>
            </a:pPr>
            <a:r>
              <a:rPr lang="en-GB" sz="2200" dirty="0"/>
              <a:t>Stress the importance of getting the tips into the wiki, not making it look perfect or be ‘complete’.</a:t>
            </a:r>
          </a:p>
          <a:p>
            <a:pPr marL="0" indent="0">
              <a:buNone/>
            </a:pPr>
            <a:endParaRPr lang="en-GB" sz="1200" dirty="0"/>
          </a:p>
          <a:p>
            <a:pPr marL="0" indent="0">
              <a:buNone/>
            </a:pPr>
            <a:r>
              <a:rPr lang="en-GB" sz="2200" dirty="0"/>
              <a:t>Encourage or task everyone to add specific content. </a:t>
            </a:r>
          </a:p>
          <a:p>
            <a:pPr marL="0" indent="0">
              <a:buNone/>
            </a:pPr>
            <a:endParaRPr lang="en-GB" sz="1200" dirty="0"/>
          </a:p>
          <a:p>
            <a:pPr marL="0" indent="0">
              <a:buNone/>
            </a:pPr>
            <a:r>
              <a:rPr lang="en-GB" sz="2200" dirty="0"/>
              <a:t>Move your time-saving tips out of buried folders and post-its and onto the wiki.</a:t>
            </a:r>
          </a:p>
          <a:p>
            <a:pPr marL="0" indent="0">
              <a:buNone/>
            </a:pPr>
            <a:endParaRPr lang="en-GB" sz="1200" dirty="0"/>
          </a:p>
          <a:p>
            <a:pPr marL="0" indent="0">
              <a:buNone/>
            </a:pPr>
            <a:r>
              <a:rPr lang="en-GB" sz="2200" dirty="0"/>
              <a:t>When discussing problems, send links to the relevant wiki page.</a:t>
            </a:r>
          </a:p>
          <a:p>
            <a:pPr marL="0" indent="0">
              <a:buNone/>
            </a:pPr>
            <a:endParaRPr lang="en-GB" sz="1200" dirty="0"/>
          </a:p>
          <a:p>
            <a:pPr marL="0" indent="0">
              <a:buNone/>
            </a:pPr>
            <a:r>
              <a:rPr lang="en-GB" sz="2200" dirty="0"/>
              <a:t>Get new staff involved – it’s a useful training resource.</a:t>
            </a:r>
          </a:p>
        </p:txBody>
      </p:sp>
    </p:spTree>
    <p:extLst>
      <p:ext uri="{BB962C8B-B14F-4D97-AF65-F5344CB8AC3E}">
        <p14:creationId xmlns:p14="http://schemas.microsoft.com/office/powerpoint/2010/main" val="3578863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87A57295-2710-4920-B99A-4D1FA03A62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8067929-4D33-4306-9E2F-67C49CDDB5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3400" y="465745"/>
            <a:ext cx="11125200" cy="5639435"/>
          </a:xfrm>
          <a:prstGeom prst="rect">
            <a:avLst/>
          </a:prstGeom>
          <a:solidFill>
            <a:schemeClr val="tx1">
              <a:alpha val="9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1A62F2-8530-439C-BC8F-00F10B9E5C7D}"/>
              </a:ext>
            </a:extLst>
          </p:cNvPr>
          <p:cNvSpPr>
            <a:spLocks noGrp="1"/>
          </p:cNvSpPr>
          <p:nvPr>
            <p:ph type="title"/>
          </p:nvPr>
        </p:nvSpPr>
        <p:spPr>
          <a:xfrm>
            <a:off x="838200" y="894027"/>
            <a:ext cx="3494362" cy="4782873"/>
          </a:xfrm>
        </p:spPr>
        <p:txBody>
          <a:bodyPr>
            <a:normAutofit/>
          </a:bodyPr>
          <a:lstStyle/>
          <a:p>
            <a:pPr algn="r"/>
            <a:r>
              <a:rPr lang="en-GB">
                <a:solidFill>
                  <a:schemeClr val="bg1"/>
                </a:solidFill>
              </a:rPr>
              <a:t>Outline of session</a:t>
            </a:r>
          </a:p>
        </p:txBody>
      </p:sp>
      <p:cxnSp>
        <p:nvCxnSpPr>
          <p:cNvPr id="19" name="Straight Connector 18">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9253588-8669-4D8C-8AD1-9E3831AEB129}"/>
              </a:ext>
            </a:extLst>
          </p:cNvPr>
          <p:cNvSpPr>
            <a:spLocks noGrp="1"/>
          </p:cNvSpPr>
          <p:nvPr>
            <p:ph idx="1"/>
          </p:nvPr>
        </p:nvSpPr>
        <p:spPr>
          <a:xfrm>
            <a:off x="4976032" y="894027"/>
            <a:ext cx="6377768" cy="4782873"/>
          </a:xfrm>
        </p:spPr>
        <p:txBody>
          <a:bodyPr vert="horz" lIns="91440" tIns="45720" rIns="91440" bIns="45720" rtlCol="0" anchor="ctr">
            <a:normAutofit/>
          </a:bodyPr>
          <a:lstStyle/>
          <a:p>
            <a:pPr marL="0" indent="0">
              <a:buNone/>
            </a:pPr>
            <a:r>
              <a:rPr lang="en-GB" sz="2400" dirty="0">
                <a:solidFill>
                  <a:schemeClr val="bg1"/>
                </a:solidFill>
                <a:cs typeface="Calibri"/>
              </a:rPr>
              <a:t>Some quick tips</a:t>
            </a:r>
          </a:p>
          <a:p>
            <a:pPr marL="0" indent="0">
              <a:buNone/>
            </a:pPr>
            <a:endParaRPr lang="en-US" sz="2400" dirty="0">
              <a:solidFill>
                <a:schemeClr val="bg1"/>
              </a:solidFill>
            </a:endParaRPr>
          </a:p>
          <a:p>
            <a:pPr marL="0" indent="0">
              <a:buNone/>
            </a:pPr>
            <a:r>
              <a:rPr lang="en-GB" sz="2400" dirty="0">
                <a:solidFill>
                  <a:schemeClr val="bg1"/>
                </a:solidFill>
                <a:cs typeface="Calibri"/>
              </a:rPr>
              <a:t>What do we need to know and remember?</a:t>
            </a:r>
          </a:p>
          <a:p>
            <a:pPr marL="0" indent="0">
              <a:buNone/>
            </a:pPr>
            <a:endParaRPr lang="en-GB" sz="2400" dirty="0">
              <a:solidFill>
                <a:schemeClr val="bg1"/>
              </a:solidFill>
              <a:cs typeface="Calibri"/>
            </a:endParaRPr>
          </a:p>
          <a:p>
            <a:pPr marL="0" indent="0">
              <a:buNone/>
            </a:pPr>
            <a:r>
              <a:rPr lang="en-GB" sz="2400" dirty="0">
                <a:solidFill>
                  <a:schemeClr val="bg1"/>
                </a:solidFill>
                <a:cs typeface="Calibri"/>
              </a:rPr>
              <a:t>AUHE Info Specialists Wiki</a:t>
            </a:r>
          </a:p>
          <a:p>
            <a:pPr marL="0" indent="0">
              <a:buNone/>
            </a:pPr>
            <a:endParaRPr lang="en-GB" sz="2400" dirty="0">
              <a:solidFill>
                <a:schemeClr val="bg1"/>
              </a:solidFill>
              <a:cs typeface="Calibri"/>
            </a:endParaRPr>
          </a:p>
          <a:p>
            <a:pPr marL="0" indent="0">
              <a:buNone/>
            </a:pPr>
            <a:r>
              <a:rPr lang="en-GB" sz="2400" dirty="0">
                <a:solidFill>
                  <a:schemeClr val="bg1"/>
                </a:solidFill>
                <a:cs typeface="Calibri"/>
              </a:rPr>
              <a:t>Setting up your wiki</a:t>
            </a:r>
          </a:p>
          <a:p>
            <a:pPr marL="0" indent="0">
              <a:buNone/>
            </a:pPr>
            <a:endParaRPr lang="en-GB" sz="2400" dirty="0">
              <a:solidFill>
                <a:schemeClr val="bg1"/>
              </a:solidFill>
              <a:cs typeface="Calibri"/>
            </a:endParaRPr>
          </a:p>
          <a:p>
            <a:pPr marL="0" indent="0">
              <a:buNone/>
            </a:pPr>
            <a:r>
              <a:rPr lang="en-GB" sz="2400" dirty="0">
                <a:solidFill>
                  <a:schemeClr val="bg1"/>
                </a:solidFill>
                <a:cs typeface="Calibri"/>
              </a:rPr>
              <a:t>Q &amp; A</a:t>
            </a:r>
          </a:p>
        </p:txBody>
      </p:sp>
    </p:spTree>
    <p:extLst>
      <p:ext uri="{BB962C8B-B14F-4D97-AF65-F5344CB8AC3E}">
        <p14:creationId xmlns:p14="http://schemas.microsoft.com/office/powerpoint/2010/main" val="3067765534"/>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3">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9873" cy="685800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E272158-A871-4B31-AA6B-BDC0BB232AEE}"/>
              </a:ext>
            </a:extLst>
          </p:cNvPr>
          <p:cNvSpPr>
            <a:spLocks noGrp="1"/>
          </p:cNvSpPr>
          <p:nvPr>
            <p:ph type="title"/>
          </p:nvPr>
        </p:nvSpPr>
        <p:spPr>
          <a:xfrm>
            <a:off x="643467" y="321734"/>
            <a:ext cx="6891186" cy="1135737"/>
          </a:xfrm>
        </p:spPr>
        <p:txBody>
          <a:bodyPr>
            <a:normAutofit/>
          </a:bodyPr>
          <a:lstStyle/>
          <a:p>
            <a:r>
              <a:rPr lang="en-GB" sz="3600" dirty="0"/>
              <a:t>Wider sharing</a:t>
            </a:r>
          </a:p>
        </p:txBody>
      </p:sp>
      <p:sp>
        <p:nvSpPr>
          <p:cNvPr id="3" name="Content Placeholder 2">
            <a:extLst>
              <a:ext uri="{FF2B5EF4-FFF2-40B4-BE49-F238E27FC236}">
                <a16:creationId xmlns:a16="http://schemas.microsoft.com/office/drawing/2014/main" id="{DEED2EDE-5BCE-4ABC-A655-3BF360508C9B}"/>
              </a:ext>
            </a:extLst>
          </p:cNvPr>
          <p:cNvSpPr>
            <a:spLocks noGrp="1"/>
          </p:cNvSpPr>
          <p:nvPr>
            <p:ph idx="1"/>
          </p:nvPr>
        </p:nvSpPr>
        <p:spPr>
          <a:xfrm>
            <a:off x="643467" y="1782981"/>
            <a:ext cx="7123425" cy="4393982"/>
          </a:xfrm>
        </p:spPr>
        <p:txBody>
          <a:bodyPr>
            <a:normAutofit fontScale="92500" lnSpcReduction="10000"/>
          </a:bodyPr>
          <a:lstStyle/>
          <a:p>
            <a:pPr marL="0" indent="0">
              <a:buNone/>
            </a:pPr>
            <a:r>
              <a:rPr lang="en-GB" sz="2400" dirty="0"/>
              <a:t>Limited sharing possible with free PB Wiki.</a:t>
            </a:r>
          </a:p>
          <a:p>
            <a:pPr marL="0" indent="0">
              <a:buNone/>
            </a:pPr>
            <a:endParaRPr lang="en-GB" sz="2400" dirty="0"/>
          </a:p>
          <a:p>
            <a:pPr marL="0" indent="0">
              <a:buNone/>
            </a:pPr>
            <a:r>
              <a:rPr lang="en-GB" sz="2400" dirty="0"/>
              <a:t>Problem of irrelevant internal guides.</a:t>
            </a:r>
          </a:p>
          <a:p>
            <a:pPr marL="0" indent="0">
              <a:buNone/>
            </a:pPr>
            <a:endParaRPr lang="en-GB" sz="2400" dirty="0"/>
          </a:p>
          <a:p>
            <a:pPr marL="0" indent="0">
              <a:buNone/>
            </a:pPr>
            <a:r>
              <a:rPr lang="en-GB" sz="2400" dirty="0"/>
              <a:t>‘Work in progress’ feel encourages the team to quickly add information.</a:t>
            </a:r>
          </a:p>
          <a:p>
            <a:pPr marL="0" indent="0">
              <a:buNone/>
            </a:pPr>
            <a:endParaRPr lang="en-GB" sz="2400" dirty="0"/>
          </a:p>
          <a:p>
            <a:pPr marL="0" indent="0">
              <a:buNone/>
            </a:pPr>
            <a:r>
              <a:rPr lang="en-GB" sz="2400" dirty="0"/>
              <a:t>BUT the structure and some content could be shared.</a:t>
            </a:r>
          </a:p>
          <a:p>
            <a:pPr marL="0" indent="0">
              <a:buNone/>
            </a:pPr>
            <a:endParaRPr lang="en-GB" sz="2400" dirty="0"/>
          </a:p>
          <a:p>
            <a:pPr marL="0" indent="0">
              <a:buNone/>
            </a:pPr>
            <a:r>
              <a:rPr lang="en-GB" sz="2400" dirty="0"/>
              <a:t>Great publicly available websites with some practical systematic review search tips.</a:t>
            </a:r>
          </a:p>
        </p:txBody>
      </p:sp>
      <p:grpSp>
        <p:nvGrpSpPr>
          <p:cNvPr id="51" name="Group 45">
            <a:extLst>
              <a:ext uri="{FF2B5EF4-FFF2-40B4-BE49-F238E27FC236}">
                <a16:creationId xmlns:a16="http://schemas.microsoft.com/office/drawing/2014/main" id="{07EAA094-9CF6-4695-958A-33D9BCAA9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23132" y="713128"/>
            <a:ext cx="1068867" cy="2126625"/>
            <a:chOff x="10918968" y="713127"/>
            <a:chExt cx="1273032" cy="2532832"/>
          </a:xfrm>
        </p:grpSpPr>
        <p:sp>
          <p:nvSpPr>
            <p:cNvPr id="47" name="Rectangle 4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Isosceles Triangle 49">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7326968"/>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7DBF3C6-5736-41EE-AFCA-B9F3BAB23239}"/>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89060" y="223140"/>
            <a:ext cx="12013879" cy="6411719"/>
          </a:xfrm>
          <a:prstGeom prst="rect">
            <a:avLst/>
          </a:prstGeom>
        </p:spPr>
      </p:pic>
    </p:spTree>
    <p:extLst>
      <p:ext uri="{BB962C8B-B14F-4D97-AF65-F5344CB8AC3E}">
        <p14:creationId xmlns:p14="http://schemas.microsoft.com/office/powerpoint/2010/main" val="1760655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E8030BD-4FFE-47BE-80CE-61C6902F7C05}"/>
              </a:ext>
            </a:extLst>
          </p:cNvPr>
          <p:cNvSpPr>
            <a:spLocks noGrp="1"/>
          </p:cNvSpPr>
          <p:nvPr>
            <p:ph type="title"/>
          </p:nvPr>
        </p:nvSpPr>
        <p:spPr>
          <a:xfrm>
            <a:off x="863029" y="1012004"/>
            <a:ext cx="3416158" cy="4795408"/>
          </a:xfrm>
        </p:spPr>
        <p:txBody>
          <a:bodyPr>
            <a:normAutofit/>
          </a:bodyPr>
          <a:lstStyle/>
          <a:p>
            <a:r>
              <a:rPr lang="en-GB">
                <a:solidFill>
                  <a:srgbClr val="FFFFFF"/>
                </a:solidFill>
              </a:rPr>
              <a:t>Final thoughts…</a:t>
            </a:r>
          </a:p>
        </p:txBody>
      </p:sp>
      <p:graphicFrame>
        <p:nvGraphicFramePr>
          <p:cNvPr id="5" name="Content Placeholder 2">
            <a:extLst>
              <a:ext uri="{FF2B5EF4-FFF2-40B4-BE49-F238E27FC236}">
                <a16:creationId xmlns:a16="http://schemas.microsoft.com/office/drawing/2014/main" id="{A29448A2-246C-4DAB-AC91-EFD962AA57D6}"/>
              </a:ext>
            </a:extLst>
          </p:cNvPr>
          <p:cNvGraphicFramePr>
            <a:graphicFrameLocks noGrp="1"/>
          </p:cNvGraphicFramePr>
          <p:nvPr>
            <p:ph idx="1"/>
            <p:extLst>
              <p:ext uri="{D42A27DB-BD31-4B8C-83A1-F6EECF244321}">
                <p14:modId xmlns:p14="http://schemas.microsoft.com/office/powerpoint/2010/main" val="4177071314"/>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0544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52658-04A6-41B5-A8F6-1E03533CE988}"/>
              </a:ext>
            </a:extLst>
          </p:cNvPr>
          <p:cNvSpPr>
            <a:spLocks noGrp="1"/>
          </p:cNvSpPr>
          <p:nvPr>
            <p:ph type="title"/>
          </p:nvPr>
        </p:nvSpPr>
        <p:spPr>
          <a:xfrm>
            <a:off x="838200" y="365125"/>
            <a:ext cx="10515600" cy="612337"/>
          </a:xfrm>
        </p:spPr>
        <p:txBody>
          <a:bodyPr>
            <a:normAutofit fontScale="90000"/>
          </a:bodyPr>
          <a:lstStyle/>
          <a:p>
            <a:r>
              <a:rPr lang="en-US" dirty="0">
                <a:cs typeface="Calibri Light"/>
              </a:rPr>
              <a:t>Q &amp; A</a:t>
            </a:r>
            <a:endParaRPr lang="en-US" dirty="0"/>
          </a:p>
        </p:txBody>
      </p:sp>
      <p:sp>
        <p:nvSpPr>
          <p:cNvPr id="3" name="TextBox 2">
            <a:extLst>
              <a:ext uri="{FF2B5EF4-FFF2-40B4-BE49-F238E27FC236}">
                <a16:creationId xmlns:a16="http://schemas.microsoft.com/office/drawing/2014/main" id="{3A7A3DF2-5AD8-424D-9B00-37C5065FB3AF}"/>
              </a:ext>
            </a:extLst>
          </p:cNvPr>
          <p:cNvSpPr txBox="1"/>
          <p:nvPr/>
        </p:nvSpPr>
        <p:spPr>
          <a:xfrm>
            <a:off x="764627" y="977462"/>
            <a:ext cx="10838794" cy="5355312"/>
          </a:xfrm>
          <a:prstGeom prst="rect">
            <a:avLst/>
          </a:prstGeom>
          <a:noFill/>
        </p:spPr>
        <p:txBody>
          <a:bodyPr wrap="square" rtlCol="0">
            <a:spAutoFit/>
          </a:bodyPr>
          <a:lstStyle/>
          <a:p>
            <a:r>
              <a:rPr lang="en-GB" dirty="0"/>
              <a:t>1. From Sarah Bruch : Is this Wiki available to us? o From Shirley Yearwood-Jackman : Is this wiki closed or open to practitioners o </a:t>
            </a:r>
          </a:p>
          <a:p>
            <a:r>
              <a:rPr lang="en-GB" dirty="0"/>
              <a:t>- From PF Anderson : Closed. http://auheinfospec.pbworks.com/ o </a:t>
            </a:r>
          </a:p>
          <a:p>
            <a:pPr marL="285750" indent="-285750">
              <a:buFontTx/>
              <a:buChar char="-"/>
            </a:pPr>
            <a:r>
              <a:rPr lang="en-GB" dirty="0"/>
              <a:t>From Judy Wright: It is not openly available, up to 15 users can be invited to the freely available PB Works wiki. </a:t>
            </a:r>
          </a:p>
          <a:p>
            <a:pPr marL="285750" indent="-285750">
              <a:buFontTx/>
              <a:buChar char="-"/>
            </a:pPr>
            <a:endParaRPr lang="en-GB" dirty="0"/>
          </a:p>
          <a:p>
            <a:r>
              <a:rPr lang="en-GB" dirty="0"/>
              <a:t>2. From Annemarie Frank : Are you referring to Endnote Web or EndNote desktop? o </a:t>
            </a:r>
          </a:p>
          <a:p>
            <a:pPr marL="285750" indent="-285750">
              <a:buFontTx/>
              <a:buChar char="-"/>
            </a:pPr>
            <a:r>
              <a:rPr lang="en-GB" dirty="0"/>
              <a:t>From Judy: EndNote Desktop  From Deirdre Andre : How do you keep the wiki pages up to date? o From Judy: mostly on an ad hoc basis though we have a priority list of pages we plan to update and populate more fully on our ‘to do’ list. We update pages or add new pages:  when we learn something new e.g. when searching a database new to us  when a colleague shares a useful tip on a mailing list / twitter  when we undertake a training course and have key tips to share  new staff develop pages as part of their training</a:t>
            </a:r>
          </a:p>
          <a:p>
            <a:pPr marL="285750" indent="-285750">
              <a:buFontTx/>
              <a:buChar char="-"/>
            </a:pPr>
            <a:endParaRPr lang="en-GB" dirty="0"/>
          </a:p>
          <a:p>
            <a:r>
              <a:rPr lang="en-GB" dirty="0"/>
              <a:t>3. From Kath Wright : don't all the wiki entries need to be dated?? items from a few years ago may no longer work?? </a:t>
            </a:r>
          </a:p>
          <a:p>
            <a:pPr marL="285750" indent="-285750">
              <a:buFontTx/>
              <a:buChar char="-"/>
            </a:pPr>
            <a:r>
              <a:rPr lang="en-GB" dirty="0"/>
              <a:t>From Cathryn </a:t>
            </a:r>
            <a:r>
              <a:rPr lang="en-GB" dirty="0" err="1"/>
              <a:t>Peppard</a:t>
            </a:r>
            <a:r>
              <a:rPr lang="en-GB" dirty="0"/>
              <a:t> : I believe, from my personal use of PB wiki, it dates edits so you could check that way? </a:t>
            </a:r>
          </a:p>
          <a:p>
            <a:pPr marL="285750" indent="-285750">
              <a:buFontTx/>
              <a:buChar char="-"/>
            </a:pPr>
            <a:r>
              <a:rPr lang="en-GB" dirty="0"/>
              <a:t>From Judy – Each page displays when it was last updated and by whom. There is also a ‘page history’ button on each page that expands to show dates of all previous edits. You need to manually enter a summary of the changes you make to the page if you want to record this</a:t>
            </a:r>
          </a:p>
        </p:txBody>
      </p:sp>
    </p:spTree>
    <p:extLst>
      <p:ext uri="{BB962C8B-B14F-4D97-AF65-F5344CB8AC3E}">
        <p14:creationId xmlns:p14="http://schemas.microsoft.com/office/powerpoint/2010/main" val="4108067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7811CED-1C72-43C5-A368-C5E2C34807F9}"/>
              </a:ext>
            </a:extLst>
          </p:cNvPr>
          <p:cNvSpPr>
            <a:spLocks noGrp="1"/>
          </p:cNvSpPr>
          <p:nvPr>
            <p:ph type="title"/>
          </p:nvPr>
        </p:nvSpPr>
        <p:spPr>
          <a:xfrm>
            <a:off x="838200" y="365126"/>
            <a:ext cx="10515600" cy="591316"/>
          </a:xfrm>
        </p:spPr>
        <p:txBody>
          <a:bodyPr>
            <a:normAutofit fontScale="90000"/>
          </a:bodyPr>
          <a:lstStyle/>
          <a:p>
            <a:r>
              <a:rPr lang="en-GB" dirty="0"/>
              <a:t>Q &amp; A</a:t>
            </a:r>
          </a:p>
        </p:txBody>
      </p:sp>
      <p:sp>
        <p:nvSpPr>
          <p:cNvPr id="4" name="Content Placeholder 3">
            <a:extLst>
              <a:ext uri="{FF2B5EF4-FFF2-40B4-BE49-F238E27FC236}">
                <a16:creationId xmlns:a16="http://schemas.microsoft.com/office/drawing/2014/main" id="{655B183B-D2F8-4ECB-9C4E-9CF50D57E263}"/>
              </a:ext>
            </a:extLst>
          </p:cNvPr>
          <p:cNvSpPr>
            <a:spLocks noGrp="1"/>
          </p:cNvSpPr>
          <p:nvPr>
            <p:ph idx="1"/>
          </p:nvPr>
        </p:nvSpPr>
        <p:spPr>
          <a:xfrm>
            <a:off x="838200" y="1100411"/>
            <a:ext cx="10691648" cy="4351338"/>
          </a:xfrm>
        </p:spPr>
        <p:txBody>
          <a:bodyPr>
            <a:normAutofit fontScale="77500" lnSpcReduction="20000"/>
          </a:bodyPr>
          <a:lstStyle/>
          <a:p>
            <a:pPr marL="0" indent="0">
              <a:buNone/>
            </a:pPr>
            <a:r>
              <a:rPr lang="en-GB" sz="2600" dirty="0"/>
              <a:t>4. From Rebecca Evans : General question - the most common question I get asked by students is "how many results should I have?" I don't think there is an exact answer, but I think my answer is always not reassuring! Any advice for a more helpful answer? </a:t>
            </a:r>
          </a:p>
          <a:p>
            <a:r>
              <a:rPr lang="en-GB" sz="2600" dirty="0"/>
              <a:t>From Andrew : The published average is 2 to 3 relevant results per 100 records. So if they are getting less they should improve specificity and getting more should look at sensitivity</a:t>
            </a:r>
          </a:p>
          <a:p>
            <a:r>
              <a:rPr lang="en-GB" sz="2600" dirty="0"/>
              <a:t>From Andrew : Sampson M, </a:t>
            </a:r>
            <a:r>
              <a:rPr lang="en-GB" sz="2600" dirty="0" err="1"/>
              <a:t>Tetzlaff</a:t>
            </a:r>
            <a:r>
              <a:rPr lang="en-GB" sz="2600" dirty="0"/>
              <a:t> J, Urquhart C. Precision of healthcare systematic review searches in a cross‐sectional sample. Research synthesis methods. 2011;2(2):119-25. https://onlinelibrary.wiley.com/doi/abs/10.1002/jrsm.42</a:t>
            </a:r>
          </a:p>
          <a:p>
            <a:r>
              <a:rPr lang="en-GB" sz="2600" dirty="0"/>
              <a:t>From Judy: No there isn’t an exact answer but it’s helpful for students to understand review search results are often in their 1000’s – this can come as a shock to some. The review question dictates the size of the search results, so tightly bound questions will find fewer results. Some topic areas have large search results e.g. Diagnostic Accuracy and Public Health reviews. If the question comes from a student learning the theory of systematic reviewing then the best answer is to do a scoping search, check specificity (as per Andrew’s answer) and be aware search results can vary widely. For students working on their own time-limited Master’s ‘systematic review’ project a screening workload of 500-1500 abstracts seems feasible in the time they have, so ensure they have time to practice other parts of the review methods. However, I would still underline that broad question produces many more results so if there isn’t capacity for this, the question needs to change.</a:t>
            </a:r>
          </a:p>
          <a:p>
            <a:endParaRPr lang="en-GB" dirty="0"/>
          </a:p>
        </p:txBody>
      </p:sp>
    </p:spTree>
    <p:extLst>
      <p:ext uri="{BB962C8B-B14F-4D97-AF65-F5344CB8AC3E}">
        <p14:creationId xmlns:p14="http://schemas.microsoft.com/office/powerpoint/2010/main" val="72141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6D12C-2815-4476-B16E-3173AC57A790}"/>
              </a:ext>
            </a:extLst>
          </p:cNvPr>
          <p:cNvSpPr>
            <a:spLocks noGrp="1"/>
          </p:cNvSpPr>
          <p:nvPr>
            <p:ph type="title"/>
          </p:nvPr>
        </p:nvSpPr>
        <p:spPr>
          <a:xfrm>
            <a:off x="838200" y="365125"/>
            <a:ext cx="10515600" cy="685909"/>
          </a:xfrm>
        </p:spPr>
        <p:txBody>
          <a:bodyPr>
            <a:normAutofit fontScale="90000"/>
          </a:bodyPr>
          <a:lstStyle/>
          <a:p>
            <a:r>
              <a:rPr lang="en-GB" dirty="0"/>
              <a:t>Q &amp; A</a:t>
            </a:r>
          </a:p>
        </p:txBody>
      </p:sp>
      <p:sp>
        <p:nvSpPr>
          <p:cNvPr id="3" name="Content Placeholder 2">
            <a:extLst>
              <a:ext uri="{FF2B5EF4-FFF2-40B4-BE49-F238E27FC236}">
                <a16:creationId xmlns:a16="http://schemas.microsoft.com/office/drawing/2014/main" id="{825303AD-82CE-4D21-A439-F5BEB61B4184}"/>
              </a:ext>
            </a:extLst>
          </p:cNvPr>
          <p:cNvSpPr>
            <a:spLocks noGrp="1"/>
          </p:cNvSpPr>
          <p:nvPr>
            <p:ph idx="1"/>
          </p:nvPr>
        </p:nvSpPr>
        <p:spPr>
          <a:xfrm>
            <a:off x="838200" y="1139715"/>
            <a:ext cx="10515600" cy="5353160"/>
          </a:xfrm>
        </p:spPr>
        <p:txBody>
          <a:bodyPr>
            <a:noAutofit/>
          </a:bodyPr>
          <a:lstStyle/>
          <a:p>
            <a:pPr marL="0" indent="0">
              <a:buNone/>
            </a:pPr>
            <a:r>
              <a:rPr lang="en-GB" sz="1800" dirty="0"/>
              <a:t>From Bayram Sari : 1. Could discovery services be sufficient for undergraduate or masters students, if it is covering a wide enough range of databases? @ LSBU we had discussions around what to recommend to undergraduate and masters students for SR: Discovery services (EDS in our case) vs native databases. o </a:t>
            </a:r>
          </a:p>
          <a:p>
            <a:pPr>
              <a:buFontTx/>
              <a:buChar char="-"/>
            </a:pPr>
            <a:r>
              <a:rPr lang="en-GB" sz="1800" dirty="0"/>
              <a:t>From Judy – I’ve not read literature on this (someone may have done a study on this) to check how well Discovery services work for reviews. For me, the issues are 1) we need to undertake and document reproducible and transparent searches and 2) be able to download a defined set of records with abstracts. It sounds cumbersome to list all sources in Discovery service, but as different institutions sign up to different packages I think you would need to transparent about this. Do your Discovery search results give you same access to abstracts as native databases for the screening stage? If your discovery search produced a large number of records would you screen all of them or the first 1000? If screening a subset you would need to be clear (As for google searching) how the results were sorted and where your cut-off point was</a:t>
            </a:r>
          </a:p>
          <a:p>
            <a:pPr>
              <a:buFontTx/>
              <a:buChar char="-"/>
            </a:pPr>
            <a:endParaRPr lang="en-GB" sz="1800" dirty="0"/>
          </a:p>
          <a:p>
            <a:pPr marL="0" indent="0">
              <a:buNone/>
            </a:pPr>
            <a:r>
              <a:rPr lang="en-GB" sz="1800" dirty="0"/>
              <a:t>From Linda Liu : Does somebody have overall editorial responsibility to make checks and deduplicate the information on there? o </a:t>
            </a:r>
          </a:p>
          <a:p>
            <a:pPr marL="0" indent="0">
              <a:buNone/>
            </a:pPr>
            <a:r>
              <a:rPr lang="en-GB" sz="1800" dirty="0"/>
              <a:t>- From Judy. Not formally. Everyone is encouraged to check content they see of there and either edit or notify the team if they notice something incorrect or duplicated. It’s a small team (3) so we manage it between us. I’m more likely to spot duplicate information and do more top level editing as I’ve been using it the longest and most familiar with it’s content.</a:t>
            </a:r>
          </a:p>
        </p:txBody>
      </p:sp>
    </p:spTree>
    <p:extLst>
      <p:ext uri="{BB962C8B-B14F-4D97-AF65-F5344CB8AC3E}">
        <p14:creationId xmlns:p14="http://schemas.microsoft.com/office/powerpoint/2010/main" val="3918611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14A4B-E9BB-44EC-8700-4294F3A2DAC4}"/>
              </a:ext>
            </a:extLst>
          </p:cNvPr>
          <p:cNvSpPr>
            <a:spLocks noGrp="1"/>
          </p:cNvSpPr>
          <p:nvPr>
            <p:ph type="title"/>
          </p:nvPr>
        </p:nvSpPr>
        <p:spPr>
          <a:xfrm>
            <a:off x="838200" y="365125"/>
            <a:ext cx="10515600" cy="843565"/>
          </a:xfrm>
        </p:spPr>
        <p:txBody>
          <a:bodyPr/>
          <a:lstStyle/>
          <a:p>
            <a:r>
              <a:rPr lang="en-GB" dirty="0"/>
              <a:t>Q &amp; A</a:t>
            </a:r>
          </a:p>
        </p:txBody>
      </p:sp>
      <p:sp>
        <p:nvSpPr>
          <p:cNvPr id="3" name="Content Placeholder 2">
            <a:extLst>
              <a:ext uri="{FF2B5EF4-FFF2-40B4-BE49-F238E27FC236}">
                <a16:creationId xmlns:a16="http://schemas.microsoft.com/office/drawing/2014/main" id="{1ED7B454-803D-4BBC-A8D4-2C9B6DEE0A5F}"/>
              </a:ext>
            </a:extLst>
          </p:cNvPr>
          <p:cNvSpPr>
            <a:spLocks noGrp="1"/>
          </p:cNvSpPr>
          <p:nvPr>
            <p:ph idx="1"/>
          </p:nvPr>
        </p:nvSpPr>
        <p:spPr>
          <a:xfrm>
            <a:off x="838200" y="1292772"/>
            <a:ext cx="10515600" cy="4884191"/>
          </a:xfrm>
        </p:spPr>
        <p:txBody>
          <a:bodyPr>
            <a:normAutofit/>
          </a:bodyPr>
          <a:lstStyle/>
          <a:p>
            <a:pPr marL="0" indent="0">
              <a:buNone/>
            </a:pPr>
            <a:r>
              <a:rPr lang="en-GB" sz="1800" dirty="0"/>
              <a:t>From Medical Library : How long did it take to create the content for this Wiki (I assume new pages get added when new tools/techniques arise, but I mean how long did it take to create the content which existed when it was ‘launched’)? o </a:t>
            </a:r>
          </a:p>
          <a:p>
            <a:pPr marL="0" indent="0">
              <a:buNone/>
            </a:pPr>
            <a:r>
              <a:rPr lang="en-GB" sz="1800" dirty="0"/>
              <a:t>- From Judy. The first version of the wiki was launched with only a couple of pages that took an hour or two – it was experimental and gradually grew. BUT, a year or so later we created a new Wiki. Version 2 was planned and constructed in similar way to a website. We decided the structure, key information to add first and sections we wanted to eventually populate over time. We already had quite a lot of the content either from the first version Wiki or other documents, and rough structure from our Version 1. I’d guess it took about 1 day in total (with meetings) to plan and create the structure and main sections of the wiki. Then it took a few days for 1 person to add the key content we had and put the links in so we could launch it. We created the 2nd (current) version over 2-4 weeks when we had new staff working in the team. It would take longer if you have contents stored in may different places that needs gathering before you start.</a:t>
            </a:r>
          </a:p>
        </p:txBody>
      </p:sp>
    </p:spTree>
    <p:extLst>
      <p:ext uri="{BB962C8B-B14F-4D97-AF65-F5344CB8AC3E}">
        <p14:creationId xmlns:p14="http://schemas.microsoft.com/office/powerpoint/2010/main" val="33354531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2E7B-4966-44FA-938B-FC1E3B38EEF2}"/>
              </a:ext>
            </a:extLst>
          </p:cNvPr>
          <p:cNvSpPr>
            <a:spLocks noGrp="1"/>
          </p:cNvSpPr>
          <p:nvPr>
            <p:ph type="title"/>
          </p:nvPr>
        </p:nvSpPr>
        <p:spPr>
          <a:xfrm>
            <a:off x="838200" y="152400"/>
            <a:ext cx="10515600" cy="591316"/>
          </a:xfrm>
        </p:spPr>
        <p:txBody>
          <a:bodyPr>
            <a:normAutofit fontScale="90000"/>
          </a:bodyPr>
          <a:lstStyle/>
          <a:p>
            <a:r>
              <a:rPr lang="en-GB" dirty="0"/>
              <a:t>Comments from attendees</a:t>
            </a:r>
          </a:p>
        </p:txBody>
      </p:sp>
      <p:sp>
        <p:nvSpPr>
          <p:cNvPr id="3" name="Content Placeholder 2">
            <a:extLst>
              <a:ext uri="{FF2B5EF4-FFF2-40B4-BE49-F238E27FC236}">
                <a16:creationId xmlns:a16="http://schemas.microsoft.com/office/drawing/2014/main" id="{ADAB512A-9904-472A-B5E5-DBAAF5CB57C7}"/>
              </a:ext>
            </a:extLst>
          </p:cNvPr>
          <p:cNvSpPr>
            <a:spLocks noGrp="1"/>
          </p:cNvSpPr>
          <p:nvPr>
            <p:ph idx="1"/>
          </p:nvPr>
        </p:nvSpPr>
        <p:spPr>
          <a:xfrm>
            <a:off x="513693" y="743716"/>
            <a:ext cx="11341976" cy="5961884"/>
          </a:xfrm>
        </p:spPr>
        <p:txBody>
          <a:bodyPr>
            <a:noAutofit/>
          </a:bodyPr>
          <a:lstStyle/>
          <a:p>
            <a:pPr marL="0" indent="0">
              <a:buNone/>
            </a:pPr>
            <a:r>
              <a:rPr lang="en-GB" sz="1600" dirty="0"/>
              <a:t>From Selina Lock : I always recommend making regular back-ups of EndNote desktop libraries using the compressed library option.  </a:t>
            </a:r>
          </a:p>
          <a:p>
            <a:pPr marL="0" indent="0">
              <a:buNone/>
            </a:pPr>
            <a:r>
              <a:rPr lang="en-GB" sz="1600" dirty="0"/>
              <a:t>From </a:t>
            </a:r>
            <a:r>
              <a:rPr lang="en-GB" sz="1600" dirty="0" err="1"/>
              <a:t>LinaGulhane</a:t>
            </a:r>
            <a:r>
              <a:rPr lang="en-GB" sz="1600" dirty="0"/>
              <a:t> : sometimes you have more than one database file, maybe you can name them for e.g. AKI Medline 935, AKI Medline2 999  </a:t>
            </a:r>
          </a:p>
          <a:p>
            <a:pPr marL="0" indent="0">
              <a:buNone/>
            </a:pPr>
            <a:r>
              <a:rPr lang="en-GB" sz="1600" dirty="0"/>
              <a:t>From Regina </a:t>
            </a:r>
            <a:r>
              <a:rPr lang="en-GB" sz="1600" dirty="0" err="1"/>
              <a:t>Küfner</a:t>
            </a:r>
            <a:r>
              <a:rPr lang="en-GB" sz="1600" dirty="0"/>
              <a:t> </a:t>
            </a:r>
            <a:r>
              <a:rPr lang="en-GB" sz="1600" dirty="0" err="1"/>
              <a:t>Lein</a:t>
            </a:r>
            <a:r>
              <a:rPr lang="en-GB" sz="1600" dirty="0"/>
              <a:t> : I like your tips of saving the </a:t>
            </a:r>
            <a:r>
              <a:rPr lang="en-GB" sz="1600" dirty="0" err="1"/>
              <a:t>ris</a:t>
            </a:r>
            <a:r>
              <a:rPr lang="en-GB" sz="1600" dirty="0"/>
              <a:t>-files. Two days ago I did a search and today the researchers wanted me to make an EndNote library. If I had saved the </a:t>
            </a:r>
            <a:r>
              <a:rPr lang="en-GB" sz="1600" dirty="0" err="1"/>
              <a:t>ris</a:t>
            </a:r>
            <a:r>
              <a:rPr lang="en-GB" sz="1600" dirty="0"/>
              <a:t>-file …..  </a:t>
            </a:r>
          </a:p>
          <a:p>
            <a:pPr marL="0" indent="0">
              <a:buNone/>
            </a:pPr>
            <a:r>
              <a:rPr lang="en-GB" sz="1600" dirty="0"/>
              <a:t>From </a:t>
            </a:r>
            <a:r>
              <a:rPr lang="en-GB" sz="1600" dirty="0" err="1"/>
              <a:t>jpe</a:t>
            </a:r>
            <a:r>
              <a:rPr lang="en-GB" sz="1600" dirty="0"/>
              <a:t> : recommend adding the date run to the saved file.  </a:t>
            </a:r>
          </a:p>
          <a:p>
            <a:pPr marL="0" indent="0">
              <a:buNone/>
            </a:pPr>
            <a:r>
              <a:rPr lang="en-GB" sz="1600" dirty="0"/>
              <a:t>From Valeria Scotti : Also with data...in case you have to </a:t>
            </a:r>
            <a:r>
              <a:rPr lang="en-GB" sz="1600" dirty="0" err="1"/>
              <a:t>reapet</a:t>
            </a:r>
            <a:r>
              <a:rPr lang="en-GB" sz="1600" dirty="0"/>
              <a:t> the </a:t>
            </a:r>
            <a:r>
              <a:rPr lang="en-GB" sz="1600" dirty="0" err="1"/>
              <a:t>resarch</a:t>
            </a:r>
            <a:r>
              <a:rPr lang="en-GB" sz="1600" dirty="0"/>
              <a:t> after one month to see if new article are published  </a:t>
            </a:r>
          </a:p>
          <a:p>
            <a:pPr marL="0" indent="0">
              <a:buNone/>
            </a:pPr>
            <a:r>
              <a:rPr lang="en-GB" sz="1600" dirty="0"/>
              <a:t>From </a:t>
            </a:r>
            <a:r>
              <a:rPr lang="en-GB" sz="1600" dirty="0" err="1"/>
              <a:t>Karine</a:t>
            </a:r>
            <a:r>
              <a:rPr lang="en-GB" sz="1600" dirty="0"/>
              <a:t> Barker : so impressive to have spent additional time to organise all these tools and tips  </a:t>
            </a:r>
          </a:p>
          <a:p>
            <a:pPr marL="0" indent="0">
              <a:buNone/>
            </a:pPr>
            <a:r>
              <a:rPr lang="en-GB" sz="1600" dirty="0"/>
              <a:t>From Deirdre Andre : It would be great to have a more generalised wiki that all information specialists doing systematic review searching could contribute to.  </a:t>
            </a:r>
          </a:p>
          <a:p>
            <a:pPr marL="0" indent="0">
              <a:buNone/>
            </a:pPr>
            <a:r>
              <a:rPr lang="en-GB" sz="1600" dirty="0"/>
              <a:t>From Jane Falconer : JISC EndNote licence has changed and is now free to download to licenced institutions - talk to who buys the licence if you're unsure </a:t>
            </a:r>
            <a:r>
              <a:rPr lang="en-GB" sz="1600" dirty="0" err="1"/>
              <a:t>abt</a:t>
            </a:r>
            <a:r>
              <a:rPr lang="en-GB" sz="1600" dirty="0"/>
              <a:t> situation in your institution  </a:t>
            </a:r>
          </a:p>
          <a:p>
            <a:pPr marL="0" indent="0">
              <a:buNone/>
            </a:pPr>
            <a:r>
              <a:rPr lang="en-GB" sz="1600" dirty="0"/>
              <a:t>From Isla (co-chair) : comment for Judy - this is such a great developmental tool for new staff, or those new to SRs.  </a:t>
            </a:r>
          </a:p>
          <a:p>
            <a:pPr marL="0" indent="0">
              <a:buNone/>
            </a:pPr>
            <a:r>
              <a:rPr lang="en-GB" sz="1600" dirty="0"/>
              <a:t>Links to blogs mentioned in Judy’s presentation: o Amanda </a:t>
            </a:r>
            <a:r>
              <a:rPr lang="en-GB" sz="1600" dirty="0" err="1"/>
              <a:t>Wanner</a:t>
            </a:r>
            <a:r>
              <a:rPr lang="en-GB" sz="1600" dirty="0"/>
              <a:t> https://expertsearching.wordpress.com/author/voltarad/ o </a:t>
            </a:r>
            <a:r>
              <a:rPr lang="en-GB" sz="1600" dirty="0" err="1"/>
              <a:t>Janneke</a:t>
            </a:r>
            <a:r>
              <a:rPr lang="en-GB" sz="1600" dirty="0"/>
              <a:t> </a:t>
            </a:r>
            <a:r>
              <a:rPr lang="en-GB" sz="1600" dirty="0" err="1"/>
              <a:t>Staaks</a:t>
            </a:r>
            <a:r>
              <a:rPr lang="en-GB" sz="1600" dirty="0"/>
              <a:t> https://osf.io/49t8x/ o  </a:t>
            </a:r>
          </a:p>
          <a:p>
            <a:pPr marL="0" indent="0">
              <a:buNone/>
            </a:pPr>
            <a:r>
              <a:rPr lang="en-GB" sz="1600" dirty="0"/>
              <a:t>From Coral Pepper : Thank you Judy - so useful and definitely something we could do with in our team! Great practical tips.  </a:t>
            </a:r>
          </a:p>
          <a:p>
            <a:pPr marL="0" indent="0">
              <a:buNone/>
            </a:pPr>
            <a:r>
              <a:rPr lang="en-GB" sz="1600" dirty="0"/>
              <a:t>From Katie Barnard : Really useful - really need to create something like this with my colleagues. Thank you!  </a:t>
            </a:r>
          </a:p>
          <a:p>
            <a:pPr marL="0" indent="0">
              <a:buNone/>
            </a:pPr>
            <a:r>
              <a:rPr lang="en-GB" sz="1600" dirty="0"/>
              <a:t>From Lynsey Sampson : Wikis sound the way forward! Great knowledge base! Thanks Judy!  </a:t>
            </a:r>
          </a:p>
          <a:p>
            <a:pPr marL="0" indent="0">
              <a:buNone/>
            </a:pPr>
            <a:r>
              <a:rPr lang="en-GB" sz="1600" dirty="0"/>
              <a:t>From 44780 : Great tip and useful for learning and training, thank you Judy</a:t>
            </a:r>
          </a:p>
        </p:txBody>
      </p:sp>
    </p:spTree>
    <p:extLst>
      <p:ext uri="{BB962C8B-B14F-4D97-AF65-F5344CB8AC3E}">
        <p14:creationId xmlns:p14="http://schemas.microsoft.com/office/powerpoint/2010/main" val="1684646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00CBA9A-644A-4059-A0E8-5CE1F3E4CA2C}"/>
              </a:ext>
            </a:extLst>
          </p:cNvPr>
          <p:cNvSpPr>
            <a:spLocks noGrp="1"/>
          </p:cNvSpPr>
          <p:nvPr>
            <p:ph type="title"/>
          </p:nvPr>
        </p:nvSpPr>
        <p:spPr>
          <a:xfrm>
            <a:off x="863029" y="1012004"/>
            <a:ext cx="3416158" cy="4795408"/>
          </a:xfrm>
        </p:spPr>
        <p:txBody>
          <a:bodyPr>
            <a:normAutofit/>
          </a:bodyPr>
          <a:lstStyle/>
          <a:p>
            <a:r>
              <a:rPr lang="en-GB" dirty="0">
                <a:solidFill>
                  <a:srgbClr val="FFFFFF"/>
                </a:solidFill>
              </a:rPr>
              <a:t>Some key features of a Systematic Review Search</a:t>
            </a:r>
          </a:p>
        </p:txBody>
      </p:sp>
      <p:graphicFrame>
        <p:nvGraphicFramePr>
          <p:cNvPr id="5" name="Content Placeholder 2">
            <a:extLst>
              <a:ext uri="{FF2B5EF4-FFF2-40B4-BE49-F238E27FC236}">
                <a16:creationId xmlns:a16="http://schemas.microsoft.com/office/drawing/2014/main" id="{E2DA33A3-993F-4374-B0B2-CFC96B9FE915}"/>
              </a:ext>
            </a:extLst>
          </p:cNvPr>
          <p:cNvGraphicFramePr>
            <a:graphicFrameLocks noGrp="1"/>
          </p:cNvGraphicFramePr>
          <p:nvPr>
            <p:ph idx="1"/>
            <p:extLst>
              <p:ext uri="{D42A27DB-BD31-4B8C-83A1-F6EECF244321}">
                <p14:modId xmlns:p14="http://schemas.microsoft.com/office/powerpoint/2010/main" val="409402475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4585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F2E40EB-17B1-4F5F-8245-3BA1C891F657}"/>
              </a:ext>
            </a:extLst>
          </p:cNvPr>
          <p:cNvSpPr>
            <a:spLocks noGrp="1"/>
          </p:cNvSpPr>
          <p:nvPr>
            <p:ph type="title"/>
          </p:nvPr>
        </p:nvSpPr>
        <p:spPr>
          <a:xfrm>
            <a:off x="482885" y="623392"/>
            <a:ext cx="3698697" cy="1607060"/>
          </a:xfrm>
          <a:noFill/>
          <a:ln w="19050">
            <a:solidFill>
              <a:schemeClr val="tx1"/>
            </a:solidFill>
          </a:ln>
        </p:spPr>
        <p:txBody>
          <a:bodyPr wrap="square" anchor="ctr">
            <a:normAutofit/>
          </a:bodyPr>
          <a:lstStyle/>
          <a:p>
            <a:pPr algn="ctr"/>
            <a:r>
              <a:rPr lang="en-GB" sz="2800" dirty="0"/>
              <a:t>Transparent search methods</a:t>
            </a:r>
            <a:br>
              <a:rPr lang="en-GB" sz="2800" dirty="0"/>
            </a:br>
            <a:r>
              <a:rPr lang="en-GB" sz="2800" b="1" dirty="0"/>
              <a:t>Saving searches</a:t>
            </a:r>
          </a:p>
        </p:txBody>
      </p:sp>
      <p:sp>
        <p:nvSpPr>
          <p:cNvPr id="3" name="Content Placeholder 2">
            <a:extLst>
              <a:ext uri="{FF2B5EF4-FFF2-40B4-BE49-F238E27FC236}">
                <a16:creationId xmlns:a16="http://schemas.microsoft.com/office/drawing/2014/main" id="{02D953A2-13ED-44D2-954A-2DFE805CA3FA}"/>
              </a:ext>
            </a:extLst>
          </p:cNvPr>
          <p:cNvSpPr>
            <a:spLocks noGrp="1"/>
          </p:cNvSpPr>
          <p:nvPr>
            <p:ph idx="1"/>
          </p:nvPr>
        </p:nvSpPr>
        <p:spPr>
          <a:xfrm>
            <a:off x="482885" y="2638043"/>
            <a:ext cx="3698697" cy="3415623"/>
          </a:xfrm>
        </p:spPr>
        <p:txBody>
          <a:bodyPr>
            <a:noAutofit/>
          </a:bodyPr>
          <a:lstStyle/>
          <a:p>
            <a:pPr marL="0" indent="0">
              <a:buNone/>
            </a:pPr>
            <a:r>
              <a:rPr lang="en-GB" sz="2400" dirty="0"/>
              <a:t>Keep a table listing details of EVERY search you do</a:t>
            </a:r>
          </a:p>
          <a:p>
            <a:endParaRPr lang="en-GB" sz="2400" dirty="0"/>
          </a:p>
          <a:p>
            <a:pPr marL="0" indent="0">
              <a:buNone/>
            </a:pPr>
            <a:r>
              <a:rPr lang="en-GB" sz="2400" dirty="0"/>
              <a:t>Save every search strategy IMMEDIATELY</a:t>
            </a:r>
          </a:p>
          <a:p>
            <a:endParaRPr lang="en-GB" sz="2400" dirty="0"/>
          </a:p>
          <a:p>
            <a:pPr marL="0" indent="0">
              <a:buNone/>
            </a:pPr>
            <a:r>
              <a:rPr lang="en-GB" sz="2400" dirty="0"/>
              <a:t>Report your database name, host and coverage dates CLEARLY</a:t>
            </a:r>
          </a:p>
        </p:txBody>
      </p:sp>
      <p:pic>
        <p:nvPicPr>
          <p:cNvPr id="5" name="Picture 4">
            <a:extLst>
              <a:ext uri="{FF2B5EF4-FFF2-40B4-BE49-F238E27FC236}">
                <a16:creationId xmlns:a16="http://schemas.microsoft.com/office/drawing/2014/main" id="{14BFC993-58BD-45A9-AF91-8E11E44B4CFD}"/>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5795729" y="643467"/>
            <a:ext cx="5254836" cy="5410199"/>
          </a:xfrm>
          <a:prstGeom prst="rect">
            <a:avLst/>
          </a:prstGeom>
        </p:spPr>
      </p:pic>
    </p:spTree>
    <p:extLst>
      <p:ext uri="{BB962C8B-B14F-4D97-AF65-F5344CB8AC3E}">
        <p14:creationId xmlns:p14="http://schemas.microsoft.com/office/powerpoint/2010/main" val="419535882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pic>
        <p:nvPicPr>
          <p:cNvPr id="6" name="Picture 6" descr="A screenshot of a cell phone&#10;&#10;Description generated with very high confidence">
            <a:extLst>
              <a:ext uri="{FF2B5EF4-FFF2-40B4-BE49-F238E27FC236}">
                <a16:creationId xmlns:a16="http://schemas.microsoft.com/office/drawing/2014/main" id="{3FD716C0-1CC1-4B00-B54E-215754F98901}"/>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520488" y="0"/>
            <a:ext cx="11151024" cy="6857990"/>
          </a:xfrm>
          <a:prstGeom prst="rect">
            <a:avLst/>
          </a:prstGeom>
        </p:spPr>
      </p:pic>
    </p:spTree>
    <p:extLst>
      <p:ext uri="{BB962C8B-B14F-4D97-AF65-F5344CB8AC3E}">
        <p14:creationId xmlns:p14="http://schemas.microsoft.com/office/powerpoint/2010/main" val="860823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10">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3F6E2D0-4FDC-458E-88FD-8AADE1D1B990}"/>
              </a:ext>
            </a:extLst>
          </p:cNvPr>
          <p:cNvSpPr>
            <a:spLocks noGrp="1"/>
          </p:cNvSpPr>
          <p:nvPr>
            <p:ph type="title"/>
          </p:nvPr>
        </p:nvSpPr>
        <p:spPr>
          <a:xfrm>
            <a:off x="4384039" y="365125"/>
            <a:ext cx="7164493" cy="1325563"/>
          </a:xfrm>
        </p:spPr>
        <p:txBody>
          <a:bodyPr>
            <a:normAutofit/>
          </a:bodyPr>
          <a:lstStyle/>
          <a:p>
            <a:r>
              <a:rPr lang="en-GB" dirty="0"/>
              <a:t>Use several databases / sources to limit bias</a:t>
            </a:r>
          </a:p>
        </p:txBody>
      </p:sp>
      <p:pic>
        <p:nvPicPr>
          <p:cNvPr id="6" name="Picture 5">
            <a:extLst>
              <a:ext uri="{FF2B5EF4-FFF2-40B4-BE49-F238E27FC236}">
                <a16:creationId xmlns:a16="http://schemas.microsoft.com/office/drawing/2014/main" id="{27B56F6A-0E8B-4EBC-A7A1-D5A7B22D425A}"/>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270402" y="1690688"/>
            <a:ext cx="3914700" cy="3415567"/>
          </a:xfrm>
          <a:prstGeom prst="rect">
            <a:avLst/>
          </a:prstGeom>
        </p:spPr>
      </p:pic>
      <p:sp>
        <p:nvSpPr>
          <p:cNvPr id="3" name="Content Placeholder 2">
            <a:extLst>
              <a:ext uri="{FF2B5EF4-FFF2-40B4-BE49-F238E27FC236}">
                <a16:creationId xmlns:a16="http://schemas.microsoft.com/office/drawing/2014/main" id="{A4A6BC51-7BC2-4007-BE12-55CFE89BA65E}"/>
              </a:ext>
            </a:extLst>
          </p:cNvPr>
          <p:cNvSpPr>
            <a:spLocks noGrp="1"/>
          </p:cNvSpPr>
          <p:nvPr>
            <p:ph idx="1"/>
          </p:nvPr>
        </p:nvSpPr>
        <p:spPr>
          <a:xfrm>
            <a:off x="4510355" y="1934189"/>
            <a:ext cx="7592602" cy="4713191"/>
          </a:xfrm>
        </p:spPr>
        <p:txBody>
          <a:bodyPr>
            <a:normAutofit/>
          </a:bodyPr>
          <a:lstStyle/>
          <a:p>
            <a:pPr marL="0" indent="0">
              <a:buNone/>
            </a:pPr>
            <a:r>
              <a:rPr lang="en-GB" sz="2000" dirty="0"/>
              <a:t>If the list of academic databases and grey literature is long, </a:t>
            </a:r>
            <a:r>
              <a:rPr lang="en-GB" sz="2000" b="1" dirty="0"/>
              <a:t>prioritise</a:t>
            </a:r>
            <a:r>
              <a:rPr lang="en-GB" sz="2000" dirty="0"/>
              <a:t> them.</a:t>
            </a:r>
          </a:p>
          <a:p>
            <a:endParaRPr lang="en-GB" sz="2000" dirty="0"/>
          </a:p>
          <a:p>
            <a:pPr marL="0" indent="0">
              <a:buNone/>
            </a:pPr>
            <a:r>
              <a:rPr lang="en-GB" sz="2000" dirty="0"/>
              <a:t>Use published </a:t>
            </a:r>
            <a:r>
              <a:rPr lang="en-GB" sz="2000" b="1" dirty="0"/>
              <a:t>guidance for sources </a:t>
            </a:r>
            <a:r>
              <a:rPr lang="en-GB" sz="2000" dirty="0"/>
              <a:t>for your topic</a:t>
            </a:r>
          </a:p>
          <a:p>
            <a:pPr marL="0" indent="0">
              <a:buNone/>
            </a:pPr>
            <a:endParaRPr lang="en-GB" sz="2000" dirty="0"/>
          </a:p>
          <a:p>
            <a:pPr marL="0" indent="0">
              <a:buNone/>
            </a:pPr>
            <a:r>
              <a:rPr lang="en-GB" sz="2000" dirty="0"/>
              <a:t>Remember good sources from your previous reviews</a:t>
            </a:r>
          </a:p>
          <a:p>
            <a:endParaRPr lang="en-GB" sz="2000" dirty="0"/>
          </a:p>
          <a:p>
            <a:pPr marL="0" indent="0">
              <a:buNone/>
            </a:pPr>
            <a:r>
              <a:rPr lang="en-GB" sz="2000" dirty="0"/>
              <a:t>Do a </a:t>
            </a:r>
            <a:r>
              <a:rPr lang="en-GB" sz="2000" b="1" dirty="0"/>
              <a:t>test search </a:t>
            </a:r>
            <a:r>
              <a:rPr lang="en-GB" sz="2000" dirty="0"/>
              <a:t>in a group of databases. Which ones look to have the most relevant studies?</a:t>
            </a:r>
          </a:p>
          <a:p>
            <a:pPr marL="457200" lvl="1" indent="0">
              <a:buNone/>
            </a:pPr>
            <a:r>
              <a:rPr lang="en-GB" sz="2000" dirty="0"/>
              <a:t>E.g. (“green care” or “care farm*”) in Title field of ProQuest databases. </a:t>
            </a:r>
          </a:p>
          <a:p>
            <a:pPr marL="457200" lvl="1" indent="0">
              <a:buNone/>
            </a:pPr>
            <a:r>
              <a:rPr lang="en-GB" sz="2000" dirty="0"/>
              <a:t>Compare numbers found in ASSIA, Sociological Abstracts, ProQuest Dissertations and Theses</a:t>
            </a:r>
          </a:p>
          <a:p>
            <a:pPr marL="0" indent="0">
              <a:buNone/>
            </a:pPr>
            <a:endParaRPr lang="en-GB" sz="1700" dirty="0"/>
          </a:p>
        </p:txBody>
      </p:sp>
    </p:spTree>
    <p:extLst>
      <p:ext uri="{BB962C8B-B14F-4D97-AF65-F5344CB8AC3E}">
        <p14:creationId xmlns:p14="http://schemas.microsoft.com/office/powerpoint/2010/main" val="184097269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A0095F3-7F1C-4207-96FA-D9B62EC9DBE5}"/>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1520575" y="31349"/>
            <a:ext cx="9416082" cy="6795302"/>
          </a:xfrm>
          <a:prstGeom prst="rect">
            <a:avLst/>
          </a:prstGeom>
          <a:ln>
            <a:solidFill>
              <a:prstClr val="black"/>
            </a:solidFill>
          </a:ln>
        </p:spPr>
      </p:pic>
    </p:spTree>
    <p:extLst>
      <p:ext uri="{BB962C8B-B14F-4D97-AF65-F5344CB8AC3E}">
        <p14:creationId xmlns:p14="http://schemas.microsoft.com/office/powerpoint/2010/main" val="4048909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1D4B5-0FC0-4C7F-B7A4-F4E49DEC2F9E}"/>
              </a:ext>
            </a:extLst>
          </p:cNvPr>
          <p:cNvSpPr>
            <a:spLocks noGrp="1"/>
          </p:cNvSpPr>
          <p:nvPr>
            <p:ph type="title"/>
          </p:nvPr>
        </p:nvSpPr>
        <p:spPr>
          <a:xfrm>
            <a:off x="838200" y="365125"/>
            <a:ext cx="10515600" cy="1325563"/>
          </a:xfrm>
        </p:spPr>
        <p:txBody>
          <a:bodyPr>
            <a:normAutofit/>
          </a:bodyPr>
          <a:lstStyle/>
          <a:p>
            <a:r>
              <a:rPr lang="en-GB" dirty="0"/>
              <a:t>Manage large downloads of records</a:t>
            </a:r>
            <a:br>
              <a:rPr lang="en-GB" dirty="0"/>
            </a:br>
            <a:endParaRPr lang="en-GB" dirty="0"/>
          </a:p>
        </p:txBody>
      </p:sp>
      <p:graphicFrame>
        <p:nvGraphicFramePr>
          <p:cNvPr id="25" name="Content Placeholder 2">
            <a:extLst>
              <a:ext uri="{FF2B5EF4-FFF2-40B4-BE49-F238E27FC236}">
                <a16:creationId xmlns:a16="http://schemas.microsoft.com/office/drawing/2014/main" id="{930B1CA9-F317-4464-8549-D366EC9C2352}"/>
              </a:ext>
            </a:extLst>
          </p:cNvPr>
          <p:cNvGraphicFramePr>
            <a:graphicFrameLocks noGrp="1"/>
          </p:cNvGraphicFramePr>
          <p:nvPr>
            <p:ph idx="1"/>
            <p:extLst>
              <p:ext uri="{D42A27DB-BD31-4B8C-83A1-F6EECF244321}">
                <p14:modId xmlns:p14="http://schemas.microsoft.com/office/powerpoint/2010/main" val="26854241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71120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74E98DC-ED8F-405C-B947-155D8B8D307D}"/>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1587318" y="21056"/>
            <a:ext cx="9138902" cy="6836944"/>
          </a:xfrm>
          <a:prstGeom prst="rect">
            <a:avLst/>
          </a:prstGeom>
        </p:spPr>
      </p:pic>
    </p:spTree>
    <p:extLst>
      <p:ext uri="{BB962C8B-B14F-4D97-AF65-F5344CB8AC3E}">
        <p14:creationId xmlns:p14="http://schemas.microsoft.com/office/powerpoint/2010/main" val="11005571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3E86FE2A916A40A2DD1CBE6B1C99F8" ma:contentTypeVersion="13" ma:contentTypeDescription="Create a new document." ma:contentTypeScope="" ma:versionID="d572ab1b2064e6e3be172b6ecbc1bcdf">
  <xsd:schema xmlns:xsd="http://www.w3.org/2001/XMLSchema" xmlns:xs="http://www.w3.org/2001/XMLSchema" xmlns:p="http://schemas.microsoft.com/office/2006/metadata/properties" xmlns:ns3="4db5ab71-2296-4515-95c4-7029f8552e50" xmlns:ns4="ea6959ba-5064-47c5-9851-afafe812f68a" targetNamespace="http://schemas.microsoft.com/office/2006/metadata/properties" ma:root="true" ma:fieldsID="8027e87ccb617b2de6f4a3ce5cdbd2fd" ns3:_="" ns4:_="">
    <xsd:import namespace="4db5ab71-2296-4515-95c4-7029f8552e50"/>
    <xsd:import namespace="ea6959ba-5064-47c5-9851-afafe812f68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b5ab71-2296-4515-95c4-7029f8552e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a6959ba-5064-47c5-9851-afafe812f68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404137-B316-4BFD-BA45-55953A9E59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b5ab71-2296-4515-95c4-7029f8552e50"/>
    <ds:schemaRef ds:uri="ea6959ba-5064-47c5-9851-afafe812f6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771E69-57A2-4339-A7A5-3868420705F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291CFEC-F1D2-47C3-B421-256E8B6A64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552</TotalTime>
  <Words>5022</Words>
  <Application>Microsoft Office PowerPoint</Application>
  <PresentationFormat>Widescreen</PresentationFormat>
  <Paragraphs>352</Paragraphs>
  <Slides>27</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PowerPoint Presentation</vt:lpstr>
      <vt:lpstr>Outline of session</vt:lpstr>
      <vt:lpstr>Some key features of a Systematic Review Search</vt:lpstr>
      <vt:lpstr>Transparent search methods Saving searches</vt:lpstr>
      <vt:lpstr>PowerPoint Presentation</vt:lpstr>
      <vt:lpstr>Use several databases / sources to limit bias</vt:lpstr>
      <vt:lpstr>PowerPoint Presentation</vt:lpstr>
      <vt:lpstr>Manage large downloads of records </vt:lpstr>
      <vt:lpstr>PowerPoint Presentation</vt:lpstr>
      <vt:lpstr>Tip of the iceberg</vt:lpstr>
      <vt:lpstr>Knowledge is gained from?</vt:lpstr>
      <vt:lpstr>Where to access and how to manage Systematic Review search knowledge?</vt:lpstr>
      <vt:lpstr>AUHE Info Specialists Wiki</vt:lpstr>
      <vt:lpstr>A “work in progress” wiki - Demo</vt:lpstr>
      <vt:lpstr>Reflections on team use - but everyone is a bit different!  </vt:lpstr>
      <vt:lpstr>Positive feedback</vt:lpstr>
      <vt:lpstr>Not so good</vt:lpstr>
      <vt:lpstr>My PBworks   https://my.pbworks.com/</vt:lpstr>
      <vt:lpstr>Getting your team engaged</vt:lpstr>
      <vt:lpstr>Wider sharing</vt:lpstr>
      <vt:lpstr>PowerPoint Presentation</vt:lpstr>
      <vt:lpstr>Final thoughts…</vt:lpstr>
      <vt:lpstr>Q &amp; A</vt:lpstr>
      <vt:lpstr>Q &amp; A</vt:lpstr>
      <vt:lpstr>Q &amp; A</vt:lpstr>
      <vt:lpstr>Q &amp; A</vt:lpstr>
      <vt:lpstr>Comments from attendees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Judy Wright</dc:creator>
  <cp:lastModifiedBy>Judy Wright</cp:lastModifiedBy>
  <cp:revision>11</cp:revision>
  <dcterms:created xsi:type="dcterms:W3CDTF">2020-04-02T14:34:30Z</dcterms:created>
  <dcterms:modified xsi:type="dcterms:W3CDTF">2020-06-19T15:54:41Z</dcterms:modified>
</cp:coreProperties>
</file>